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72" r:id="rId3"/>
    <p:sldMasterId id="2147483673"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9144000"/>
  <p:notesSz cx="6858000" cy="9144000"/>
  <p:embeddedFontLst>
    <p:embeddedFont>
      <p:font typeface="Libre Franklin"/>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LibreFranklin-regular.fntdata"/><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6" Type="http://schemas.openxmlformats.org/officeDocument/2006/relationships/font" Target="fonts/LibreFranklin-italic.fntdata"/><Relationship Id="rId25" Type="http://schemas.openxmlformats.org/officeDocument/2006/relationships/font" Target="fonts/LibreFranklin-bold.fntdata"/><Relationship Id="rId27" Type="http://schemas.openxmlformats.org/officeDocument/2006/relationships/font" Target="fonts/LibreFranklin-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Google Shape;174;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Google Shape;180;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7" name="Shape 187"/>
        <p:cNvGrpSpPr/>
        <p:nvPr/>
      </p:nvGrpSpPr>
      <p:grpSpPr>
        <a:xfrm>
          <a:off x="0" y="0"/>
          <a:ext cx="0" cy="0"/>
          <a:chOff x="0" y="0"/>
          <a:chExt cx="0" cy="0"/>
        </a:xfrm>
      </p:grpSpPr>
      <p:sp>
        <p:nvSpPr>
          <p:cNvPr id="188" name="Google Shape;188;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Google Shape;194;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1" name="Shape 211"/>
        <p:cNvGrpSpPr/>
        <p:nvPr/>
      </p:nvGrpSpPr>
      <p:grpSpPr>
        <a:xfrm>
          <a:off x="0" y="0"/>
          <a:ext cx="0" cy="0"/>
          <a:chOff x="0" y="0"/>
          <a:chExt cx="0" cy="0"/>
        </a:xfrm>
      </p:grpSpPr>
      <p:sp>
        <p:nvSpPr>
          <p:cNvPr id="212" name="Google Shape;212;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7" name="Shape 217"/>
        <p:cNvGrpSpPr/>
        <p:nvPr/>
      </p:nvGrpSpPr>
      <p:grpSpPr>
        <a:xfrm>
          <a:off x="0" y="0"/>
          <a:ext cx="0" cy="0"/>
          <a:chOff x="0" y="0"/>
          <a:chExt cx="0" cy="0"/>
        </a:xfrm>
      </p:grpSpPr>
      <p:sp>
        <p:nvSpPr>
          <p:cNvPr id="218" name="Google Shape;218;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4" name="Shape 224"/>
        <p:cNvGrpSpPr/>
        <p:nvPr/>
      </p:nvGrpSpPr>
      <p:grpSpPr>
        <a:xfrm>
          <a:off x="0" y="0"/>
          <a:ext cx="0" cy="0"/>
          <a:chOff x="0" y="0"/>
          <a:chExt cx="0" cy="0"/>
        </a:xfrm>
      </p:grpSpPr>
      <p:sp>
        <p:nvSpPr>
          <p:cNvPr id="225" name="Google Shape;225;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Google Shape;13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8cab9207cb_0_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8cab9207cb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13" name="Shape 13"/>
        <p:cNvGrpSpPr/>
        <p:nvPr/>
      </p:nvGrpSpPr>
      <p:grpSpPr>
        <a:xfrm>
          <a:off x="0" y="0"/>
          <a:ext cx="0" cy="0"/>
          <a:chOff x="0" y="0"/>
          <a:chExt cx="0" cy="0"/>
        </a:xfrm>
      </p:grpSpPr>
      <p:sp>
        <p:nvSpPr>
          <p:cNvPr id="14" name="Google Shape;14;p2"/>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 type="subTitle"/>
          </p:nvPr>
        </p:nvSpPr>
        <p:spPr>
          <a:xfrm>
            <a:off x="457200" y="1604520"/>
            <a:ext cx="8229240" cy="39772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43" name="Shape 43"/>
        <p:cNvGrpSpPr/>
        <p:nvPr/>
      </p:nvGrpSpPr>
      <p:grpSpPr>
        <a:xfrm>
          <a:off x="0" y="0"/>
          <a:ext cx="0" cy="0"/>
          <a:chOff x="0" y="0"/>
          <a:chExt cx="0" cy="0"/>
        </a:xfrm>
      </p:grpSpPr>
      <p:sp>
        <p:nvSpPr>
          <p:cNvPr id="44" name="Google Shape;44;p11"/>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1"/>
          <p:cNvSpPr txBox="1"/>
          <p:nvPr>
            <p:ph idx="1" type="body"/>
          </p:nvPr>
        </p:nvSpPr>
        <p:spPr>
          <a:xfrm>
            <a:off x="457200" y="1604520"/>
            <a:ext cx="82292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6" name="Google Shape;46;p11"/>
          <p:cNvSpPr txBox="1"/>
          <p:nvPr>
            <p:ph idx="2" type="body"/>
          </p:nvPr>
        </p:nvSpPr>
        <p:spPr>
          <a:xfrm>
            <a:off x="457200" y="3682080"/>
            <a:ext cx="82292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47" name="Shape 47"/>
        <p:cNvGrpSpPr/>
        <p:nvPr/>
      </p:nvGrpSpPr>
      <p:grpSpPr>
        <a:xfrm>
          <a:off x="0" y="0"/>
          <a:ext cx="0" cy="0"/>
          <a:chOff x="0" y="0"/>
          <a:chExt cx="0" cy="0"/>
        </a:xfrm>
      </p:grpSpPr>
      <p:sp>
        <p:nvSpPr>
          <p:cNvPr id="48" name="Google Shape;48;p12"/>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2"/>
          <p:cNvSpPr txBox="1"/>
          <p:nvPr>
            <p:ph idx="1" type="body"/>
          </p:nvPr>
        </p:nvSpPr>
        <p:spPr>
          <a:xfrm>
            <a:off x="457200" y="160452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0" name="Google Shape;50;p12"/>
          <p:cNvSpPr txBox="1"/>
          <p:nvPr>
            <p:ph idx="2" type="body"/>
          </p:nvPr>
        </p:nvSpPr>
        <p:spPr>
          <a:xfrm>
            <a:off x="4674240" y="160452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1" name="Google Shape;51;p12"/>
          <p:cNvSpPr txBox="1"/>
          <p:nvPr>
            <p:ph idx="3" type="body"/>
          </p:nvPr>
        </p:nvSpPr>
        <p:spPr>
          <a:xfrm>
            <a:off x="457200" y="368208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2" name="Google Shape;52;p12"/>
          <p:cNvSpPr txBox="1"/>
          <p:nvPr>
            <p:ph idx="4" type="body"/>
          </p:nvPr>
        </p:nvSpPr>
        <p:spPr>
          <a:xfrm>
            <a:off x="4674240" y="368208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53" name="Shape 53"/>
        <p:cNvGrpSpPr/>
        <p:nvPr/>
      </p:nvGrpSpPr>
      <p:grpSpPr>
        <a:xfrm>
          <a:off x="0" y="0"/>
          <a:ext cx="0" cy="0"/>
          <a:chOff x="0" y="0"/>
          <a:chExt cx="0" cy="0"/>
        </a:xfrm>
      </p:grpSpPr>
      <p:sp>
        <p:nvSpPr>
          <p:cNvPr id="54" name="Google Shape;54;p13"/>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13"/>
          <p:cNvSpPr txBox="1"/>
          <p:nvPr>
            <p:ph idx="1" type="body"/>
          </p:nvPr>
        </p:nvSpPr>
        <p:spPr>
          <a:xfrm>
            <a:off x="457200" y="1604520"/>
            <a:ext cx="26496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6" name="Google Shape;56;p13"/>
          <p:cNvSpPr txBox="1"/>
          <p:nvPr>
            <p:ph idx="2" type="body"/>
          </p:nvPr>
        </p:nvSpPr>
        <p:spPr>
          <a:xfrm>
            <a:off x="3239640" y="1604520"/>
            <a:ext cx="26496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7" name="Google Shape;57;p13"/>
          <p:cNvSpPr txBox="1"/>
          <p:nvPr>
            <p:ph idx="3" type="body"/>
          </p:nvPr>
        </p:nvSpPr>
        <p:spPr>
          <a:xfrm>
            <a:off x="6022080" y="1604520"/>
            <a:ext cx="26496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8" name="Google Shape;58;p13"/>
          <p:cNvSpPr txBox="1"/>
          <p:nvPr>
            <p:ph idx="4" type="body"/>
          </p:nvPr>
        </p:nvSpPr>
        <p:spPr>
          <a:xfrm>
            <a:off x="457200" y="3682080"/>
            <a:ext cx="26496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9" name="Google Shape;59;p13"/>
          <p:cNvSpPr txBox="1"/>
          <p:nvPr>
            <p:ph idx="5" type="body"/>
          </p:nvPr>
        </p:nvSpPr>
        <p:spPr>
          <a:xfrm>
            <a:off x="3239640" y="3682080"/>
            <a:ext cx="26496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60" name="Google Shape;60;p13"/>
          <p:cNvSpPr txBox="1"/>
          <p:nvPr>
            <p:ph idx="6" type="body"/>
          </p:nvPr>
        </p:nvSpPr>
        <p:spPr>
          <a:xfrm>
            <a:off x="6022080" y="3682080"/>
            <a:ext cx="26496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69" name="Shape 69"/>
        <p:cNvGrpSpPr/>
        <p:nvPr/>
      </p:nvGrpSpPr>
      <p:grpSpPr>
        <a:xfrm>
          <a:off x="0" y="0"/>
          <a:ext cx="0" cy="0"/>
          <a:chOff x="0" y="0"/>
          <a:chExt cx="0" cy="0"/>
        </a:xfrm>
      </p:grpSpPr>
      <p:sp>
        <p:nvSpPr>
          <p:cNvPr id="70" name="Google Shape;70;p15"/>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71" name="Shape 71"/>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72" name="Shape 72"/>
        <p:cNvGrpSpPr/>
        <p:nvPr/>
      </p:nvGrpSpPr>
      <p:grpSpPr>
        <a:xfrm>
          <a:off x="0" y="0"/>
          <a:ext cx="0" cy="0"/>
          <a:chOff x="0" y="0"/>
          <a:chExt cx="0" cy="0"/>
        </a:xfrm>
      </p:grpSpPr>
      <p:sp>
        <p:nvSpPr>
          <p:cNvPr id="73" name="Google Shape;73;p17"/>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7"/>
          <p:cNvSpPr txBox="1"/>
          <p:nvPr>
            <p:ph idx="1" type="subTitle"/>
          </p:nvPr>
        </p:nvSpPr>
        <p:spPr>
          <a:xfrm>
            <a:off x="457200" y="1604520"/>
            <a:ext cx="8229240" cy="397728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75" name="Shape 75"/>
        <p:cNvGrpSpPr/>
        <p:nvPr/>
      </p:nvGrpSpPr>
      <p:grpSpPr>
        <a:xfrm>
          <a:off x="0" y="0"/>
          <a:ext cx="0" cy="0"/>
          <a:chOff x="0" y="0"/>
          <a:chExt cx="0" cy="0"/>
        </a:xfrm>
      </p:grpSpPr>
      <p:sp>
        <p:nvSpPr>
          <p:cNvPr id="76" name="Google Shape;76;p18"/>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8"/>
          <p:cNvSpPr txBox="1"/>
          <p:nvPr>
            <p:ph idx="1" type="body"/>
          </p:nvPr>
        </p:nvSpPr>
        <p:spPr>
          <a:xfrm>
            <a:off x="457200" y="1604520"/>
            <a:ext cx="822924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78" name="Shape 78"/>
        <p:cNvGrpSpPr/>
        <p:nvPr/>
      </p:nvGrpSpPr>
      <p:grpSpPr>
        <a:xfrm>
          <a:off x="0" y="0"/>
          <a:ext cx="0" cy="0"/>
          <a:chOff x="0" y="0"/>
          <a:chExt cx="0" cy="0"/>
        </a:xfrm>
      </p:grpSpPr>
      <p:sp>
        <p:nvSpPr>
          <p:cNvPr id="79" name="Google Shape;79;p19"/>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9"/>
          <p:cNvSpPr txBox="1"/>
          <p:nvPr>
            <p:ph idx="1" type="body"/>
          </p:nvPr>
        </p:nvSpPr>
        <p:spPr>
          <a:xfrm>
            <a:off x="457200" y="1604520"/>
            <a:ext cx="401580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1" name="Google Shape;81;p19"/>
          <p:cNvSpPr txBox="1"/>
          <p:nvPr>
            <p:ph idx="2" type="body"/>
          </p:nvPr>
        </p:nvSpPr>
        <p:spPr>
          <a:xfrm>
            <a:off x="4674240" y="1604520"/>
            <a:ext cx="401580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82" name="Shape 82"/>
        <p:cNvGrpSpPr/>
        <p:nvPr/>
      </p:nvGrpSpPr>
      <p:grpSpPr>
        <a:xfrm>
          <a:off x="0" y="0"/>
          <a:ext cx="0" cy="0"/>
          <a:chOff x="0" y="0"/>
          <a:chExt cx="0" cy="0"/>
        </a:xfrm>
      </p:grpSpPr>
      <p:sp>
        <p:nvSpPr>
          <p:cNvPr id="83" name="Google Shape;83;p20"/>
          <p:cNvSpPr txBox="1"/>
          <p:nvPr>
            <p:ph idx="1" type="subTitle"/>
          </p:nvPr>
        </p:nvSpPr>
        <p:spPr>
          <a:xfrm>
            <a:off x="914400" y="274680"/>
            <a:ext cx="7772040" cy="52977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84" name="Shape 84"/>
        <p:cNvGrpSpPr/>
        <p:nvPr/>
      </p:nvGrpSpPr>
      <p:grpSpPr>
        <a:xfrm>
          <a:off x="0" y="0"/>
          <a:ext cx="0" cy="0"/>
          <a:chOff x="0" y="0"/>
          <a:chExt cx="0" cy="0"/>
        </a:xfrm>
      </p:grpSpPr>
      <p:sp>
        <p:nvSpPr>
          <p:cNvPr id="85" name="Google Shape;85;p21"/>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21"/>
          <p:cNvSpPr txBox="1"/>
          <p:nvPr>
            <p:ph idx="1" type="body"/>
          </p:nvPr>
        </p:nvSpPr>
        <p:spPr>
          <a:xfrm>
            <a:off x="457200" y="160452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7" name="Google Shape;87;p21"/>
          <p:cNvSpPr txBox="1"/>
          <p:nvPr>
            <p:ph idx="2" type="body"/>
          </p:nvPr>
        </p:nvSpPr>
        <p:spPr>
          <a:xfrm>
            <a:off x="4674240" y="1604520"/>
            <a:ext cx="401580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8" name="Google Shape;88;p21"/>
          <p:cNvSpPr txBox="1"/>
          <p:nvPr>
            <p:ph idx="3" type="body"/>
          </p:nvPr>
        </p:nvSpPr>
        <p:spPr>
          <a:xfrm>
            <a:off x="457200" y="368208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16" name="Shape 16"/>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89" name="Shape 89"/>
        <p:cNvGrpSpPr/>
        <p:nvPr/>
      </p:nvGrpSpPr>
      <p:grpSpPr>
        <a:xfrm>
          <a:off x="0" y="0"/>
          <a:ext cx="0" cy="0"/>
          <a:chOff x="0" y="0"/>
          <a:chExt cx="0" cy="0"/>
        </a:xfrm>
      </p:grpSpPr>
      <p:sp>
        <p:nvSpPr>
          <p:cNvPr id="90" name="Google Shape;90;p22"/>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22"/>
          <p:cNvSpPr txBox="1"/>
          <p:nvPr>
            <p:ph idx="1" type="body"/>
          </p:nvPr>
        </p:nvSpPr>
        <p:spPr>
          <a:xfrm>
            <a:off x="457200" y="1604520"/>
            <a:ext cx="401580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2" name="Google Shape;92;p22"/>
          <p:cNvSpPr txBox="1"/>
          <p:nvPr>
            <p:ph idx="2" type="body"/>
          </p:nvPr>
        </p:nvSpPr>
        <p:spPr>
          <a:xfrm>
            <a:off x="4674240" y="160452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3" name="Google Shape;93;p22"/>
          <p:cNvSpPr txBox="1"/>
          <p:nvPr>
            <p:ph idx="3" type="body"/>
          </p:nvPr>
        </p:nvSpPr>
        <p:spPr>
          <a:xfrm>
            <a:off x="4674240" y="368208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94" name="Shape 94"/>
        <p:cNvGrpSpPr/>
        <p:nvPr/>
      </p:nvGrpSpPr>
      <p:grpSpPr>
        <a:xfrm>
          <a:off x="0" y="0"/>
          <a:ext cx="0" cy="0"/>
          <a:chOff x="0" y="0"/>
          <a:chExt cx="0" cy="0"/>
        </a:xfrm>
      </p:grpSpPr>
      <p:sp>
        <p:nvSpPr>
          <p:cNvPr id="95" name="Google Shape;95;p23"/>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23"/>
          <p:cNvSpPr txBox="1"/>
          <p:nvPr>
            <p:ph idx="1" type="body"/>
          </p:nvPr>
        </p:nvSpPr>
        <p:spPr>
          <a:xfrm>
            <a:off x="457200" y="160452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7" name="Google Shape;97;p23"/>
          <p:cNvSpPr txBox="1"/>
          <p:nvPr>
            <p:ph idx="2" type="body"/>
          </p:nvPr>
        </p:nvSpPr>
        <p:spPr>
          <a:xfrm>
            <a:off x="4674240" y="160452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8" name="Google Shape;98;p23"/>
          <p:cNvSpPr txBox="1"/>
          <p:nvPr>
            <p:ph idx="3" type="body"/>
          </p:nvPr>
        </p:nvSpPr>
        <p:spPr>
          <a:xfrm>
            <a:off x="457200" y="3682080"/>
            <a:ext cx="82292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99" name="Shape 99"/>
        <p:cNvGrpSpPr/>
        <p:nvPr/>
      </p:nvGrpSpPr>
      <p:grpSpPr>
        <a:xfrm>
          <a:off x="0" y="0"/>
          <a:ext cx="0" cy="0"/>
          <a:chOff x="0" y="0"/>
          <a:chExt cx="0" cy="0"/>
        </a:xfrm>
      </p:grpSpPr>
      <p:sp>
        <p:nvSpPr>
          <p:cNvPr id="100" name="Google Shape;100;p24"/>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24"/>
          <p:cNvSpPr txBox="1"/>
          <p:nvPr>
            <p:ph idx="1" type="body"/>
          </p:nvPr>
        </p:nvSpPr>
        <p:spPr>
          <a:xfrm>
            <a:off x="457200" y="1604520"/>
            <a:ext cx="82292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2" name="Google Shape;102;p24"/>
          <p:cNvSpPr txBox="1"/>
          <p:nvPr>
            <p:ph idx="2" type="body"/>
          </p:nvPr>
        </p:nvSpPr>
        <p:spPr>
          <a:xfrm>
            <a:off x="457200" y="3682080"/>
            <a:ext cx="82292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103" name="Shape 103"/>
        <p:cNvGrpSpPr/>
        <p:nvPr/>
      </p:nvGrpSpPr>
      <p:grpSpPr>
        <a:xfrm>
          <a:off x="0" y="0"/>
          <a:ext cx="0" cy="0"/>
          <a:chOff x="0" y="0"/>
          <a:chExt cx="0" cy="0"/>
        </a:xfrm>
      </p:grpSpPr>
      <p:sp>
        <p:nvSpPr>
          <p:cNvPr id="104" name="Google Shape;104;p25"/>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25"/>
          <p:cNvSpPr txBox="1"/>
          <p:nvPr>
            <p:ph idx="1" type="body"/>
          </p:nvPr>
        </p:nvSpPr>
        <p:spPr>
          <a:xfrm>
            <a:off x="457200" y="160452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6" name="Google Shape;106;p25"/>
          <p:cNvSpPr txBox="1"/>
          <p:nvPr>
            <p:ph idx="2" type="body"/>
          </p:nvPr>
        </p:nvSpPr>
        <p:spPr>
          <a:xfrm>
            <a:off x="4674240" y="160452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7" name="Google Shape;107;p25"/>
          <p:cNvSpPr txBox="1"/>
          <p:nvPr>
            <p:ph idx="3" type="body"/>
          </p:nvPr>
        </p:nvSpPr>
        <p:spPr>
          <a:xfrm>
            <a:off x="457200" y="368208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8" name="Google Shape;108;p25"/>
          <p:cNvSpPr txBox="1"/>
          <p:nvPr>
            <p:ph idx="4" type="body"/>
          </p:nvPr>
        </p:nvSpPr>
        <p:spPr>
          <a:xfrm>
            <a:off x="4674240" y="368208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109" name="Shape 109"/>
        <p:cNvGrpSpPr/>
        <p:nvPr/>
      </p:nvGrpSpPr>
      <p:grpSpPr>
        <a:xfrm>
          <a:off x="0" y="0"/>
          <a:ext cx="0" cy="0"/>
          <a:chOff x="0" y="0"/>
          <a:chExt cx="0" cy="0"/>
        </a:xfrm>
      </p:grpSpPr>
      <p:sp>
        <p:nvSpPr>
          <p:cNvPr id="110" name="Google Shape;110;p26"/>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26"/>
          <p:cNvSpPr txBox="1"/>
          <p:nvPr>
            <p:ph idx="1" type="body"/>
          </p:nvPr>
        </p:nvSpPr>
        <p:spPr>
          <a:xfrm>
            <a:off x="457200" y="1604520"/>
            <a:ext cx="26496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2" name="Google Shape;112;p26"/>
          <p:cNvSpPr txBox="1"/>
          <p:nvPr>
            <p:ph idx="2" type="body"/>
          </p:nvPr>
        </p:nvSpPr>
        <p:spPr>
          <a:xfrm>
            <a:off x="3239640" y="1604520"/>
            <a:ext cx="26496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3" name="Google Shape;113;p26"/>
          <p:cNvSpPr txBox="1"/>
          <p:nvPr>
            <p:ph idx="3" type="body"/>
          </p:nvPr>
        </p:nvSpPr>
        <p:spPr>
          <a:xfrm>
            <a:off x="6022080" y="1604520"/>
            <a:ext cx="26496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4" name="Google Shape;114;p26"/>
          <p:cNvSpPr txBox="1"/>
          <p:nvPr>
            <p:ph idx="4" type="body"/>
          </p:nvPr>
        </p:nvSpPr>
        <p:spPr>
          <a:xfrm>
            <a:off x="457200" y="3682080"/>
            <a:ext cx="26496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5" name="Google Shape;115;p26"/>
          <p:cNvSpPr txBox="1"/>
          <p:nvPr>
            <p:ph idx="5" type="body"/>
          </p:nvPr>
        </p:nvSpPr>
        <p:spPr>
          <a:xfrm>
            <a:off x="3239640" y="3682080"/>
            <a:ext cx="26496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6" name="Google Shape;116;p26"/>
          <p:cNvSpPr txBox="1"/>
          <p:nvPr>
            <p:ph idx="6" type="body"/>
          </p:nvPr>
        </p:nvSpPr>
        <p:spPr>
          <a:xfrm>
            <a:off x="6022080" y="3682080"/>
            <a:ext cx="26496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4"/>
          <p:cNvSpPr txBox="1"/>
          <p:nvPr>
            <p:ph idx="1" type="body"/>
          </p:nvPr>
        </p:nvSpPr>
        <p:spPr>
          <a:xfrm>
            <a:off x="457200" y="1604520"/>
            <a:ext cx="822924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20" name="Shape 20"/>
        <p:cNvGrpSpPr/>
        <p:nvPr/>
      </p:nvGrpSpPr>
      <p:grpSpPr>
        <a:xfrm>
          <a:off x="0" y="0"/>
          <a:ext cx="0" cy="0"/>
          <a:chOff x="0" y="0"/>
          <a:chExt cx="0" cy="0"/>
        </a:xfrm>
      </p:grpSpPr>
      <p:sp>
        <p:nvSpPr>
          <p:cNvPr id="21" name="Google Shape;21;p5"/>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5"/>
          <p:cNvSpPr txBox="1"/>
          <p:nvPr>
            <p:ph idx="1" type="body"/>
          </p:nvPr>
        </p:nvSpPr>
        <p:spPr>
          <a:xfrm>
            <a:off x="457200" y="1604520"/>
            <a:ext cx="401580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3" name="Google Shape;23;p5"/>
          <p:cNvSpPr txBox="1"/>
          <p:nvPr>
            <p:ph idx="2" type="body"/>
          </p:nvPr>
        </p:nvSpPr>
        <p:spPr>
          <a:xfrm>
            <a:off x="4674240" y="1604520"/>
            <a:ext cx="401580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4" name="Shape 24"/>
        <p:cNvGrpSpPr/>
        <p:nvPr/>
      </p:nvGrpSpPr>
      <p:grpSpPr>
        <a:xfrm>
          <a:off x="0" y="0"/>
          <a:ext cx="0" cy="0"/>
          <a:chOff x="0" y="0"/>
          <a:chExt cx="0" cy="0"/>
        </a:xfrm>
      </p:grpSpPr>
      <p:sp>
        <p:nvSpPr>
          <p:cNvPr id="25" name="Google Shape;25;p6"/>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26" name="Shape 26"/>
        <p:cNvGrpSpPr/>
        <p:nvPr/>
      </p:nvGrpSpPr>
      <p:grpSpPr>
        <a:xfrm>
          <a:off x="0" y="0"/>
          <a:ext cx="0" cy="0"/>
          <a:chOff x="0" y="0"/>
          <a:chExt cx="0" cy="0"/>
        </a:xfrm>
      </p:grpSpPr>
      <p:sp>
        <p:nvSpPr>
          <p:cNvPr id="27" name="Google Shape;27;p7"/>
          <p:cNvSpPr txBox="1"/>
          <p:nvPr>
            <p:ph idx="1" type="subTitle"/>
          </p:nvPr>
        </p:nvSpPr>
        <p:spPr>
          <a:xfrm>
            <a:off x="914400" y="274680"/>
            <a:ext cx="7772040" cy="529776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28" name="Shape 28"/>
        <p:cNvGrpSpPr/>
        <p:nvPr/>
      </p:nvGrpSpPr>
      <p:grpSpPr>
        <a:xfrm>
          <a:off x="0" y="0"/>
          <a:ext cx="0" cy="0"/>
          <a:chOff x="0" y="0"/>
          <a:chExt cx="0" cy="0"/>
        </a:xfrm>
      </p:grpSpPr>
      <p:sp>
        <p:nvSpPr>
          <p:cNvPr id="29" name="Google Shape;29;p8"/>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8"/>
          <p:cNvSpPr txBox="1"/>
          <p:nvPr>
            <p:ph idx="1" type="body"/>
          </p:nvPr>
        </p:nvSpPr>
        <p:spPr>
          <a:xfrm>
            <a:off x="457200" y="160452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1" name="Google Shape;31;p8"/>
          <p:cNvSpPr txBox="1"/>
          <p:nvPr>
            <p:ph idx="2" type="body"/>
          </p:nvPr>
        </p:nvSpPr>
        <p:spPr>
          <a:xfrm>
            <a:off x="4674240" y="1604520"/>
            <a:ext cx="401580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2" name="Google Shape;32;p8"/>
          <p:cNvSpPr txBox="1"/>
          <p:nvPr>
            <p:ph idx="3" type="body"/>
          </p:nvPr>
        </p:nvSpPr>
        <p:spPr>
          <a:xfrm>
            <a:off x="457200" y="368208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33" name="Shape 33"/>
        <p:cNvGrpSpPr/>
        <p:nvPr/>
      </p:nvGrpSpPr>
      <p:grpSpPr>
        <a:xfrm>
          <a:off x="0" y="0"/>
          <a:ext cx="0" cy="0"/>
          <a:chOff x="0" y="0"/>
          <a:chExt cx="0" cy="0"/>
        </a:xfrm>
      </p:grpSpPr>
      <p:sp>
        <p:nvSpPr>
          <p:cNvPr id="34" name="Google Shape;34;p9"/>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9"/>
          <p:cNvSpPr txBox="1"/>
          <p:nvPr>
            <p:ph idx="1" type="body"/>
          </p:nvPr>
        </p:nvSpPr>
        <p:spPr>
          <a:xfrm>
            <a:off x="457200" y="1604520"/>
            <a:ext cx="4015800" cy="397728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6" name="Google Shape;36;p9"/>
          <p:cNvSpPr txBox="1"/>
          <p:nvPr>
            <p:ph idx="2" type="body"/>
          </p:nvPr>
        </p:nvSpPr>
        <p:spPr>
          <a:xfrm>
            <a:off x="4674240" y="160452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37" name="Google Shape;37;p9"/>
          <p:cNvSpPr txBox="1"/>
          <p:nvPr>
            <p:ph idx="3" type="body"/>
          </p:nvPr>
        </p:nvSpPr>
        <p:spPr>
          <a:xfrm>
            <a:off x="4674240" y="368208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38" name="Shape 38"/>
        <p:cNvGrpSpPr/>
        <p:nvPr/>
      </p:nvGrpSpPr>
      <p:grpSpPr>
        <a:xfrm>
          <a:off x="0" y="0"/>
          <a:ext cx="0" cy="0"/>
          <a:chOff x="0" y="0"/>
          <a:chExt cx="0" cy="0"/>
        </a:xfrm>
      </p:grpSpPr>
      <p:sp>
        <p:nvSpPr>
          <p:cNvPr id="39" name="Google Shape;39;p10"/>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10"/>
          <p:cNvSpPr txBox="1"/>
          <p:nvPr>
            <p:ph idx="1" type="body"/>
          </p:nvPr>
        </p:nvSpPr>
        <p:spPr>
          <a:xfrm>
            <a:off x="457200" y="160452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1" name="Google Shape;41;p10"/>
          <p:cNvSpPr txBox="1"/>
          <p:nvPr>
            <p:ph idx="2" type="body"/>
          </p:nvPr>
        </p:nvSpPr>
        <p:spPr>
          <a:xfrm>
            <a:off x="4674240" y="1604520"/>
            <a:ext cx="401580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42" name="Google Shape;42;p10"/>
          <p:cNvSpPr txBox="1"/>
          <p:nvPr>
            <p:ph idx="3" type="body"/>
          </p:nvPr>
        </p:nvSpPr>
        <p:spPr>
          <a:xfrm>
            <a:off x="457200" y="3682080"/>
            <a:ext cx="8229240" cy="1896840"/>
          </a:xfrm>
          <a:prstGeom prst="rect">
            <a:avLst/>
          </a:prstGeom>
          <a:noFill/>
          <a:ln>
            <a:noFill/>
          </a:ln>
        </p:spPr>
        <p:txBody>
          <a:bodyPr anchorCtr="0" anchor="t" bIns="0" lIns="0" spcFirstLastPara="1" rIns="0" wrap="square" tIns="0">
            <a:no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3.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5" name="Shape 5"/>
        <p:cNvGrpSpPr/>
        <p:nvPr/>
      </p:nvGrpSpPr>
      <p:grpSpPr>
        <a:xfrm>
          <a:off x="0" y="0"/>
          <a:ext cx="0" cy="0"/>
          <a:chOff x="0" y="0"/>
          <a:chExt cx="0" cy="0"/>
        </a:xfrm>
      </p:grpSpPr>
      <p:sp>
        <p:nvSpPr>
          <p:cNvPr id="6" name="Google Shape;6;p1"/>
          <p:cNvSpPr/>
          <p:nvPr/>
        </p:nvSpPr>
        <p:spPr>
          <a:xfrm>
            <a:off x="0" y="0"/>
            <a:ext cx="9143640" cy="685764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1"/>
          <p:cNvSpPr/>
          <p:nvPr/>
        </p:nvSpPr>
        <p:spPr>
          <a:xfrm>
            <a:off x="64080" y="69840"/>
            <a:ext cx="9012960" cy="6693120"/>
          </a:xfrm>
          <a:prstGeom prst="roundRect">
            <a:avLst>
              <a:gd fmla="val 4929" name="adj"/>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 name="Google Shape;8;p1"/>
          <p:cNvSpPr txBox="1"/>
          <p:nvPr>
            <p:ph idx="10" type="dt"/>
          </p:nvPr>
        </p:nvSpPr>
        <p:spPr>
          <a:xfrm>
            <a:off x="6172200" y="6191280"/>
            <a:ext cx="2476080" cy="47592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9" name="Google Shape;9;p1"/>
          <p:cNvSpPr txBox="1"/>
          <p:nvPr>
            <p:ph idx="11" type="ftr"/>
          </p:nvPr>
        </p:nvSpPr>
        <p:spPr>
          <a:xfrm>
            <a:off x="914400" y="6172200"/>
            <a:ext cx="3962160" cy="45684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0" name="Google Shape;10;p1"/>
          <p:cNvSpPr txBox="1"/>
          <p:nvPr>
            <p:ph idx="12" type="sldNum"/>
          </p:nvPr>
        </p:nvSpPr>
        <p:spPr>
          <a:xfrm>
            <a:off x="146160" y="6210360"/>
            <a:ext cx="456840" cy="456840"/>
          </a:xfrm>
          <a:prstGeom prst="rect">
            <a:avLst/>
          </a:prstGeom>
          <a:noFill/>
          <a:ln>
            <a:noFill/>
          </a:ln>
        </p:spPr>
        <p:txBody>
          <a:bodyPr anchorCtr="1" anchor="ctr" bIns="0" lIns="0" spcFirstLastPara="1" rIns="0" wrap="square" tIns="0">
            <a:noAutofit/>
          </a:bodyPr>
          <a:lstStyle>
            <a:lvl1pPr indent="0" lvl="0" marL="0" marR="0" rtl="0" algn="ctr">
              <a:lnSpc>
                <a:spcPct val="100000"/>
              </a:lnSpc>
              <a:spcBef>
                <a:spcPts val="0"/>
              </a:spcBef>
              <a:buNone/>
              <a:defRPr b="0" i="0" sz="1400" u="none" cap="none" strike="noStrike">
                <a:solidFill>
                  <a:srgbClr val="FFFFFF"/>
                </a:solidFill>
                <a:latin typeface="Libre Franklin"/>
                <a:ea typeface="Libre Franklin"/>
                <a:cs typeface="Libre Franklin"/>
                <a:sym typeface="Libre Franklin"/>
              </a:defRPr>
            </a:lvl1pPr>
            <a:lvl2pPr indent="0" lvl="1" marL="0" marR="0" rtl="0" algn="ctr">
              <a:lnSpc>
                <a:spcPct val="100000"/>
              </a:lnSpc>
              <a:spcBef>
                <a:spcPts val="0"/>
              </a:spcBef>
              <a:buNone/>
              <a:defRPr b="0" i="0" sz="1400" u="none" cap="none" strike="noStrike">
                <a:solidFill>
                  <a:srgbClr val="FFFFFF"/>
                </a:solidFill>
                <a:latin typeface="Libre Franklin"/>
                <a:ea typeface="Libre Franklin"/>
                <a:cs typeface="Libre Franklin"/>
                <a:sym typeface="Libre Franklin"/>
              </a:defRPr>
            </a:lvl2pPr>
            <a:lvl3pPr indent="0" lvl="2" marL="0" marR="0" rtl="0" algn="ctr">
              <a:lnSpc>
                <a:spcPct val="100000"/>
              </a:lnSpc>
              <a:spcBef>
                <a:spcPts val="0"/>
              </a:spcBef>
              <a:buNone/>
              <a:defRPr b="0" i="0" sz="1400" u="none" cap="none" strike="noStrike">
                <a:solidFill>
                  <a:srgbClr val="FFFFFF"/>
                </a:solidFill>
                <a:latin typeface="Libre Franklin"/>
                <a:ea typeface="Libre Franklin"/>
                <a:cs typeface="Libre Franklin"/>
                <a:sym typeface="Libre Franklin"/>
              </a:defRPr>
            </a:lvl3pPr>
            <a:lvl4pPr indent="0" lvl="3" marL="0" marR="0" rtl="0" algn="ctr">
              <a:lnSpc>
                <a:spcPct val="100000"/>
              </a:lnSpc>
              <a:spcBef>
                <a:spcPts val="0"/>
              </a:spcBef>
              <a:buNone/>
              <a:defRPr b="0" i="0" sz="1400" u="none" cap="none" strike="noStrike">
                <a:solidFill>
                  <a:srgbClr val="FFFFFF"/>
                </a:solidFill>
                <a:latin typeface="Libre Franklin"/>
                <a:ea typeface="Libre Franklin"/>
                <a:cs typeface="Libre Franklin"/>
                <a:sym typeface="Libre Franklin"/>
              </a:defRPr>
            </a:lvl4pPr>
            <a:lvl5pPr indent="0" lvl="4" marL="0" marR="0" rtl="0" algn="ctr">
              <a:lnSpc>
                <a:spcPct val="100000"/>
              </a:lnSpc>
              <a:spcBef>
                <a:spcPts val="0"/>
              </a:spcBef>
              <a:buNone/>
              <a:defRPr b="0" i="0" sz="1400" u="none" cap="none" strike="noStrike">
                <a:solidFill>
                  <a:srgbClr val="FFFFFF"/>
                </a:solidFill>
                <a:latin typeface="Libre Franklin"/>
                <a:ea typeface="Libre Franklin"/>
                <a:cs typeface="Libre Franklin"/>
                <a:sym typeface="Libre Franklin"/>
              </a:defRPr>
            </a:lvl5pPr>
            <a:lvl6pPr indent="0" lvl="5" marL="0" marR="0" rtl="0" algn="ctr">
              <a:lnSpc>
                <a:spcPct val="100000"/>
              </a:lnSpc>
              <a:spcBef>
                <a:spcPts val="0"/>
              </a:spcBef>
              <a:buNone/>
              <a:defRPr b="0" i="0" sz="1400" u="none" cap="none" strike="noStrike">
                <a:solidFill>
                  <a:srgbClr val="FFFFFF"/>
                </a:solidFill>
                <a:latin typeface="Libre Franklin"/>
                <a:ea typeface="Libre Franklin"/>
                <a:cs typeface="Libre Franklin"/>
                <a:sym typeface="Libre Franklin"/>
              </a:defRPr>
            </a:lvl6pPr>
            <a:lvl7pPr indent="0" lvl="6" marL="0" marR="0" rtl="0" algn="ctr">
              <a:lnSpc>
                <a:spcPct val="100000"/>
              </a:lnSpc>
              <a:spcBef>
                <a:spcPts val="0"/>
              </a:spcBef>
              <a:buNone/>
              <a:defRPr b="0" i="0" sz="1400" u="none" cap="none" strike="noStrike">
                <a:solidFill>
                  <a:srgbClr val="FFFFFF"/>
                </a:solidFill>
                <a:latin typeface="Libre Franklin"/>
                <a:ea typeface="Libre Franklin"/>
                <a:cs typeface="Libre Franklin"/>
                <a:sym typeface="Libre Franklin"/>
              </a:defRPr>
            </a:lvl7pPr>
            <a:lvl8pPr indent="0" lvl="7" marL="0" marR="0" rtl="0" algn="ctr">
              <a:lnSpc>
                <a:spcPct val="100000"/>
              </a:lnSpc>
              <a:spcBef>
                <a:spcPts val="0"/>
              </a:spcBef>
              <a:buNone/>
              <a:defRPr b="0" i="0" sz="1400" u="none" cap="none" strike="noStrike">
                <a:solidFill>
                  <a:srgbClr val="FFFFFF"/>
                </a:solidFill>
                <a:latin typeface="Libre Franklin"/>
                <a:ea typeface="Libre Franklin"/>
                <a:cs typeface="Libre Franklin"/>
                <a:sym typeface="Libre Franklin"/>
              </a:defRPr>
            </a:lvl8pPr>
            <a:lvl9pPr indent="0" lvl="8" marL="0" marR="0" rtl="0" algn="ctr">
              <a:lnSpc>
                <a:spcPct val="100000"/>
              </a:lnSpc>
              <a:spcBef>
                <a:spcPts val="0"/>
              </a:spcBef>
              <a:buNone/>
              <a:defRPr b="0" i="0" sz="1400" u="none" cap="none" strike="noStrik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n-US"/>
              <a:t>‹#›</a:t>
            </a:fld>
            <a:endParaRPr>
              <a:solidFill>
                <a:srgbClr val="000000"/>
              </a:solidFill>
              <a:latin typeface="Times New Roman"/>
              <a:ea typeface="Times New Roman"/>
              <a:cs typeface="Times New Roman"/>
              <a:sym typeface="Times New Roman"/>
            </a:endParaRPr>
          </a:p>
        </p:txBody>
      </p:sp>
      <p:sp>
        <p:nvSpPr>
          <p:cNvPr id="11" name="Google Shape;11;p1"/>
          <p:cNvSpPr txBox="1"/>
          <p:nvPr>
            <p:ph type="title"/>
          </p:nvPr>
        </p:nvSpPr>
        <p:spPr>
          <a:xfrm>
            <a:off x="457200" y="273600"/>
            <a:ext cx="8229240" cy="114480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2" name="Google Shape;12;p1"/>
          <p:cNvSpPr txBox="1"/>
          <p:nvPr>
            <p:ph idx="1" type="body"/>
          </p:nvPr>
        </p:nvSpPr>
        <p:spPr>
          <a:xfrm>
            <a:off x="457200" y="1604520"/>
            <a:ext cx="8229240" cy="397728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61" name="Shape 61"/>
        <p:cNvGrpSpPr/>
        <p:nvPr/>
      </p:nvGrpSpPr>
      <p:grpSpPr>
        <a:xfrm>
          <a:off x="0" y="0"/>
          <a:ext cx="0" cy="0"/>
          <a:chOff x="0" y="0"/>
          <a:chExt cx="0" cy="0"/>
        </a:xfrm>
      </p:grpSpPr>
      <p:sp>
        <p:nvSpPr>
          <p:cNvPr id="62" name="Google Shape;62;p14"/>
          <p:cNvSpPr/>
          <p:nvPr/>
        </p:nvSpPr>
        <p:spPr>
          <a:xfrm>
            <a:off x="0" y="0"/>
            <a:ext cx="9143640" cy="685764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4"/>
          <p:cNvSpPr/>
          <p:nvPr/>
        </p:nvSpPr>
        <p:spPr>
          <a:xfrm>
            <a:off x="64080" y="69840"/>
            <a:ext cx="9012960" cy="6693120"/>
          </a:xfrm>
          <a:prstGeom prst="roundRect">
            <a:avLst>
              <a:gd fmla="val 4929" name="adj"/>
            </a:avLst>
          </a:prstGeom>
          <a:solidFill>
            <a:srgbClr val="FFFFFF"/>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4"/>
          <p:cNvSpPr txBox="1"/>
          <p:nvPr>
            <p:ph type="title"/>
          </p:nvPr>
        </p:nvSpPr>
        <p:spPr>
          <a:xfrm>
            <a:off x="914400" y="274680"/>
            <a:ext cx="7772040" cy="1142640"/>
          </a:xfrm>
          <a:prstGeom prst="rect">
            <a:avLst/>
          </a:prstGeom>
          <a:noFill/>
          <a:ln>
            <a:noFill/>
          </a:ln>
        </p:spPr>
        <p:txBody>
          <a:bodyPr anchorCtr="0" anchor="ctr" bIns="0" lIns="0" spcFirstLastPara="1" rIns="0" wrap="square" tIns="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65" name="Google Shape;65;p14"/>
          <p:cNvSpPr txBox="1"/>
          <p:nvPr>
            <p:ph idx="10" type="dt"/>
          </p:nvPr>
        </p:nvSpPr>
        <p:spPr>
          <a:xfrm>
            <a:off x="6172200" y="6191280"/>
            <a:ext cx="2476080" cy="47592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66" name="Google Shape;66;p14"/>
          <p:cNvSpPr txBox="1"/>
          <p:nvPr>
            <p:ph idx="11" type="ftr"/>
          </p:nvPr>
        </p:nvSpPr>
        <p:spPr>
          <a:xfrm>
            <a:off x="914400" y="6172200"/>
            <a:ext cx="3962160" cy="45684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67" name="Google Shape;67;p14"/>
          <p:cNvSpPr txBox="1"/>
          <p:nvPr>
            <p:ph idx="12" type="sldNum"/>
          </p:nvPr>
        </p:nvSpPr>
        <p:spPr>
          <a:xfrm>
            <a:off x="146160" y="6210360"/>
            <a:ext cx="456840" cy="456840"/>
          </a:xfrm>
          <a:prstGeom prst="rect">
            <a:avLst/>
          </a:prstGeom>
          <a:noFill/>
          <a:ln>
            <a:noFill/>
          </a:ln>
        </p:spPr>
        <p:txBody>
          <a:bodyPr anchorCtr="1" anchor="ctr" bIns="0" lIns="0" spcFirstLastPara="1" rIns="0" wrap="square" tIns="0">
            <a:noAutofit/>
          </a:bodyPr>
          <a:lstStyle>
            <a:lvl1pPr indent="0" lvl="0" marL="0" marR="0" rtl="0" algn="ctr">
              <a:lnSpc>
                <a:spcPct val="100000"/>
              </a:lnSpc>
              <a:spcBef>
                <a:spcPts val="0"/>
              </a:spcBef>
              <a:buNone/>
              <a:defRPr b="0" i="0" sz="1400" u="none" cap="none" strike="noStrike">
                <a:solidFill>
                  <a:srgbClr val="FFFFFF"/>
                </a:solidFill>
                <a:latin typeface="Libre Franklin"/>
                <a:ea typeface="Libre Franklin"/>
                <a:cs typeface="Libre Franklin"/>
                <a:sym typeface="Libre Franklin"/>
              </a:defRPr>
            </a:lvl1pPr>
            <a:lvl2pPr indent="0" lvl="1" marL="0" marR="0" rtl="0" algn="ctr">
              <a:lnSpc>
                <a:spcPct val="100000"/>
              </a:lnSpc>
              <a:spcBef>
                <a:spcPts val="0"/>
              </a:spcBef>
              <a:buNone/>
              <a:defRPr b="0" i="0" sz="1400" u="none" cap="none" strike="noStrike">
                <a:solidFill>
                  <a:srgbClr val="FFFFFF"/>
                </a:solidFill>
                <a:latin typeface="Libre Franklin"/>
                <a:ea typeface="Libre Franklin"/>
                <a:cs typeface="Libre Franklin"/>
                <a:sym typeface="Libre Franklin"/>
              </a:defRPr>
            </a:lvl2pPr>
            <a:lvl3pPr indent="0" lvl="2" marL="0" marR="0" rtl="0" algn="ctr">
              <a:lnSpc>
                <a:spcPct val="100000"/>
              </a:lnSpc>
              <a:spcBef>
                <a:spcPts val="0"/>
              </a:spcBef>
              <a:buNone/>
              <a:defRPr b="0" i="0" sz="1400" u="none" cap="none" strike="noStrike">
                <a:solidFill>
                  <a:srgbClr val="FFFFFF"/>
                </a:solidFill>
                <a:latin typeface="Libre Franklin"/>
                <a:ea typeface="Libre Franklin"/>
                <a:cs typeface="Libre Franklin"/>
                <a:sym typeface="Libre Franklin"/>
              </a:defRPr>
            </a:lvl3pPr>
            <a:lvl4pPr indent="0" lvl="3" marL="0" marR="0" rtl="0" algn="ctr">
              <a:lnSpc>
                <a:spcPct val="100000"/>
              </a:lnSpc>
              <a:spcBef>
                <a:spcPts val="0"/>
              </a:spcBef>
              <a:buNone/>
              <a:defRPr b="0" i="0" sz="1400" u="none" cap="none" strike="noStrike">
                <a:solidFill>
                  <a:srgbClr val="FFFFFF"/>
                </a:solidFill>
                <a:latin typeface="Libre Franklin"/>
                <a:ea typeface="Libre Franklin"/>
                <a:cs typeface="Libre Franklin"/>
                <a:sym typeface="Libre Franklin"/>
              </a:defRPr>
            </a:lvl4pPr>
            <a:lvl5pPr indent="0" lvl="4" marL="0" marR="0" rtl="0" algn="ctr">
              <a:lnSpc>
                <a:spcPct val="100000"/>
              </a:lnSpc>
              <a:spcBef>
                <a:spcPts val="0"/>
              </a:spcBef>
              <a:buNone/>
              <a:defRPr b="0" i="0" sz="1400" u="none" cap="none" strike="noStrike">
                <a:solidFill>
                  <a:srgbClr val="FFFFFF"/>
                </a:solidFill>
                <a:latin typeface="Libre Franklin"/>
                <a:ea typeface="Libre Franklin"/>
                <a:cs typeface="Libre Franklin"/>
                <a:sym typeface="Libre Franklin"/>
              </a:defRPr>
            </a:lvl5pPr>
            <a:lvl6pPr indent="0" lvl="5" marL="0" marR="0" rtl="0" algn="ctr">
              <a:lnSpc>
                <a:spcPct val="100000"/>
              </a:lnSpc>
              <a:spcBef>
                <a:spcPts val="0"/>
              </a:spcBef>
              <a:buNone/>
              <a:defRPr b="0" i="0" sz="1400" u="none" cap="none" strike="noStrike">
                <a:solidFill>
                  <a:srgbClr val="FFFFFF"/>
                </a:solidFill>
                <a:latin typeface="Libre Franklin"/>
                <a:ea typeface="Libre Franklin"/>
                <a:cs typeface="Libre Franklin"/>
                <a:sym typeface="Libre Franklin"/>
              </a:defRPr>
            </a:lvl6pPr>
            <a:lvl7pPr indent="0" lvl="6" marL="0" marR="0" rtl="0" algn="ctr">
              <a:lnSpc>
                <a:spcPct val="100000"/>
              </a:lnSpc>
              <a:spcBef>
                <a:spcPts val="0"/>
              </a:spcBef>
              <a:buNone/>
              <a:defRPr b="0" i="0" sz="1400" u="none" cap="none" strike="noStrike">
                <a:solidFill>
                  <a:srgbClr val="FFFFFF"/>
                </a:solidFill>
                <a:latin typeface="Libre Franklin"/>
                <a:ea typeface="Libre Franklin"/>
                <a:cs typeface="Libre Franklin"/>
                <a:sym typeface="Libre Franklin"/>
              </a:defRPr>
            </a:lvl7pPr>
            <a:lvl8pPr indent="0" lvl="7" marL="0" marR="0" rtl="0" algn="ctr">
              <a:lnSpc>
                <a:spcPct val="100000"/>
              </a:lnSpc>
              <a:spcBef>
                <a:spcPts val="0"/>
              </a:spcBef>
              <a:buNone/>
              <a:defRPr b="0" i="0" sz="1400" u="none" cap="none" strike="noStrike">
                <a:solidFill>
                  <a:srgbClr val="FFFFFF"/>
                </a:solidFill>
                <a:latin typeface="Libre Franklin"/>
                <a:ea typeface="Libre Franklin"/>
                <a:cs typeface="Libre Franklin"/>
                <a:sym typeface="Libre Franklin"/>
              </a:defRPr>
            </a:lvl8pPr>
            <a:lvl9pPr indent="0" lvl="8" marL="0" marR="0" rtl="0" algn="ctr">
              <a:lnSpc>
                <a:spcPct val="100000"/>
              </a:lnSpc>
              <a:spcBef>
                <a:spcPts val="0"/>
              </a:spcBef>
              <a:buNone/>
              <a:defRPr b="0" i="0" sz="1400" u="none" cap="none" strike="noStrik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n-US"/>
              <a:t>‹#›</a:t>
            </a:fld>
            <a:endParaRPr>
              <a:solidFill>
                <a:srgbClr val="000000"/>
              </a:solidFill>
              <a:latin typeface="Times New Roman"/>
              <a:ea typeface="Times New Roman"/>
              <a:cs typeface="Times New Roman"/>
              <a:sym typeface="Times New Roman"/>
            </a:endParaRPr>
          </a:p>
        </p:txBody>
      </p:sp>
      <p:sp>
        <p:nvSpPr>
          <p:cNvPr id="68" name="Google Shape;68;p14"/>
          <p:cNvSpPr txBox="1"/>
          <p:nvPr>
            <p:ph idx="1" type="body"/>
          </p:nvPr>
        </p:nvSpPr>
        <p:spPr>
          <a:xfrm>
            <a:off x="457200" y="1604520"/>
            <a:ext cx="8229240" cy="3977280"/>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 Id="rId3" Type="http://schemas.openxmlformats.org/officeDocument/2006/relationships/hyperlink" Target="https://www.fimem-freinet.org/es/node/3762" TargetMode="External"/><Relationship Id="rId4" Type="http://schemas.openxmlformats.org/officeDocument/2006/relationships/hyperlink" Target="https://www.fimem-freinet.org/es/node/3822" TargetMode="External"/><Relationship Id="rId5" Type="http://schemas.openxmlformats.org/officeDocument/2006/relationships/hyperlink" Target="https://www.fimem-freinet.org/es/motions2020" TargetMode="External"/><Relationship Id="rId6"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 Id="rId3" Type="http://schemas.openxmlformats.org/officeDocument/2006/relationships/image" Target="../media/image2.jpg"/><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 Id="rId3" Type="http://schemas.openxmlformats.org/officeDocument/2006/relationships/hyperlink" Target="https://www.fimem-freinet.org/es/odj-2020" TargetMode="External"/><Relationship Id="rId4" Type="http://schemas.openxmlformats.org/officeDocument/2006/relationships/hyperlink" Target="https://www.fimem-freinet.org/es/candidatures-CA-2020" TargetMode="External"/><Relationship Id="rId5" Type="http://schemas.openxmlformats.org/officeDocument/2006/relationships/hyperlink" Target="https://www.fimem-freinet.org/es/candidatures-CA-2020" TargetMode="External"/><Relationship Id="rId6" Type="http://schemas.openxmlformats.org/officeDocument/2006/relationships/hyperlink" Target="https://www.fimem-freinet.org/es/candidatures-CA-2020" TargetMode="External"/><Relationship Id="rId7"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 Id="rId3" Type="http://schemas.openxmlformats.org/officeDocument/2006/relationships/hyperlink" Target="https://www.fimem-freinet.org/es/rapport-moral-2020" TargetMode="External"/><Relationship Id="rId4" Type="http://schemas.openxmlformats.org/officeDocument/2006/relationships/hyperlink" Target="https://www.fimem-freinet.org/es/compta-2020" TargetMode="External"/><Relationship Id="rId5" Type="http://schemas.openxmlformats.org/officeDocument/2006/relationships/hyperlink" Target="https://www.fimem-freinet.org/es/orientations-2020" TargetMode="External"/><Relationship Id="rId6" Type="http://schemas.openxmlformats.org/officeDocument/2006/relationships/image" Target="../media/image2.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 Id="rId3" Type="http://schemas.openxmlformats.org/officeDocument/2006/relationships/hyperlink" Target="https://www.fimem-freinet.org/es/commissions2020" TargetMode="External"/><Relationship Id="rId4" Type="http://schemas.openxmlformats.org/officeDocument/2006/relationships/hyperlink" Target="https://www.fimem-freinet.org/es/biennale-ag-2020" TargetMode="External"/><Relationship Id="rId5" Type="http://schemas.openxmlformats.org/officeDocument/2006/relationships/image" Target="../media/image2.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 Id="rId3" Type="http://schemas.openxmlformats.org/officeDocument/2006/relationships/hyperlink" Target="https://www.fimem-freinet.org/es/courriersAG-2020" TargetMode="External"/><Relationship Id="rId4" Type="http://schemas.openxmlformats.org/officeDocument/2006/relationships/hyperlink" Target="https://www.fimem-freinet.org/es/lettre-presidente-ag2020" TargetMode="External"/><Relationship Id="rId5" Type="http://schemas.openxmlformats.org/officeDocument/2006/relationships/hyperlink" Target="https://www.fimem-freinet.org/es/hommages2020" TargetMode="External"/><Relationship Id="rId6" Type="http://schemas.openxmlformats.org/officeDocument/2006/relationships/image" Target="../media/image2.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 Id="rId3" Type="http://schemas.openxmlformats.org/officeDocument/2006/relationships/hyperlink" Target="https://www.fimem-freinet.org/es/motions2020" TargetMode="External"/><Relationship Id="rId4" Type="http://schemas.openxmlformats.org/officeDocument/2006/relationships/image" Target="../media/image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 Id="rId3" Type="http://schemas.openxmlformats.org/officeDocument/2006/relationships/hyperlink" Target="mailto:agvirtual2020@gmail.com" TargetMode="External"/><Relationship Id="rId4" Type="http://schemas.openxmlformats.org/officeDocument/2006/relationships/hyperlink" Target="mailto:cafimem@gmail.com" TargetMode="External"/><Relationship Id="rId5" Type="http://schemas.openxmlformats.org/officeDocument/2006/relationships/image" Target="../media/image2.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hyperlink" Target="mailto:agvirtual2020@gmail.com" TargetMode="External"/><Relationship Id="rId4" Type="http://schemas.openxmlformats.org/officeDocument/2006/relationships/hyperlink" Target="mailto:cafimem@gmail.com" TargetMode="External"/><Relationship Id="rId5"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 Id="rId3" Type="http://schemas.openxmlformats.org/officeDocument/2006/relationships/hyperlink" Target="mailto:agvirtual2020@gmail.com" TargetMode="External"/><Relationship Id="rId4" Type="http://schemas.openxmlformats.org/officeDocument/2006/relationships/hyperlink" Target="mailto:acfimem@gmail.com" TargetMode="External"/><Relationship Id="rId5"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 Id="rId3" Type="http://schemas.openxmlformats.org/officeDocument/2006/relationships/hyperlink" Target="mailto:grupo-de-lengua_es@framalistes.org" TargetMode="External"/><Relationship Id="rId4" Type="http://schemas.openxmlformats.org/officeDocument/2006/relationships/hyperlink" Target="mailto:groupe-de-langue_fr@framalistes.org" TargetMode="External"/><Relationship Id="rId5" Type="http://schemas.openxmlformats.org/officeDocument/2006/relationships/hyperlink" Target="mailto:language-group_en@framalistes.or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sp>
        <p:nvSpPr>
          <p:cNvPr id="121" name="Google Shape;121;p27"/>
          <p:cNvSpPr/>
          <p:nvPr/>
        </p:nvSpPr>
        <p:spPr>
          <a:xfrm>
            <a:off x="987840" y="2997000"/>
            <a:ext cx="7333560" cy="332352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t/>
            </a:r>
            <a:endParaRPr b="0" i="0" sz="1800" u="none" cap="none" strike="noStrike">
              <a:latin typeface="Arial"/>
              <a:ea typeface="Arial"/>
              <a:cs typeface="Arial"/>
              <a:sym typeface="Arial"/>
            </a:endParaRPr>
          </a:p>
          <a:p>
            <a:pPr indent="0" lvl="0" marL="0" marR="0" rtl="0" algn="ctr">
              <a:lnSpc>
                <a:spcPct val="100000"/>
              </a:lnSpc>
              <a:spcBef>
                <a:spcPts val="0"/>
              </a:spcBef>
              <a:spcAft>
                <a:spcPts val="0"/>
              </a:spcAft>
              <a:buNone/>
            </a:pPr>
            <a:r>
              <a:t/>
            </a:r>
            <a:endParaRPr b="0" i="0" sz="1800" u="none" cap="none" strike="noStrike">
              <a:latin typeface="Arial"/>
              <a:ea typeface="Arial"/>
              <a:cs typeface="Arial"/>
              <a:sym typeface="Arial"/>
            </a:endParaRPr>
          </a:p>
          <a:p>
            <a:pPr indent="0" lvl="0" marL="0" marR="0" rtl="0" algn="l">
              <a:lnSpc>
                <a:spcPct val="100000"/>
              </a:lnSpc>
              <a:spcBef>
                <a:spcPts val="0"/>
              </a:spcBef>
              <a:spcAft>
                <a:spcPts val="0"/>
              </a:spcAft>
              <a:buNone/>
            </a:pPr>
            <a:r>
              <a:t/>
            </a:r>
            <a:endParaRPr b="0" i="0" sz="1800" u="none" cap="none" strike="noStrike">
              <a:latin typeface="Arial"/>
              <a:ea typeface="Arial"/>
              <a:cs typeface="Arial"/>
              <a:sym typeface="Arial"/>
            </a:endParaRPr>
          </a:p>
        </p:txBody>
      </p:sp>
      <p:pic>
        <p:nvPicPr>
          <p:cNvPr id="122" name="Google Shape;122;p27"/>
          <p:cNvPicPr preferRelativeResize="0"/>
          <p:nvPr/>
        </p:nvPicPr>
        <p:blipFill rotWithShape="1">
          <a:blip r:embed="rId3">
            <a:alphaModFix/>
          </a:blip>
          <a:srcRect b="0" l="0" r="0" t="0"/>
          <a:stretch/>
        </p:blipFill>
        <p:spPr>
          <a:xfrm>
            <a:off x="500400" y="167040"/>
            <a:ext cx="8407440" cy="2246040"/>
          </a:xfrm>
          <a:prstGeom prst="rect">
            <a:avLst/>
          </a:prstGeom>
          <a:noFill/>
          <a:ln>
            <a:noFill/>
          </a:ln>
        </p:spPr>
      </p:pic>
      <p:sp>
        <p:nvSpPr>
          <p:cNvPr id="123" name="Google Shape;123;p27"/>
          <p:cNvSpPr txBox="1"/>
          <p:nvPr/>
        </p:nvSpPr>
        <p:spPr>
          <a:xfrm>
            <a:off x="1296000" y="2736000"/>
            <a:ext cx="7488000" cy="213372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None/>
            </a:pPr>
            <a:r>
              <a:rPr b="1" i="0" lang="en-US" sz="4800" u="none" cap="none" strike="noStrike">
                <a:solidFill>
                  <a:srgbClr val="6D6262"/>
                </a:solidFill>
                <a:latin typeface="Arial"/>
                <a:ea typeface="Arial"/>
                <a:cs typeface="Arial"/>
                <a:sym typeface="Arial"/>
              </a:rPr>
              <a:t>AGV 2b </a:t>
            </a:r>
            <a:endParaRPr b="0" i="0" sz="4800" u="none" cap="none" strike="noStrike">
              <a:latin typeface="Arial"/>
              <a:ea typeface="Arial"/>
              <a:cs typeface="Arial"/>
              <a:sym typeface="Arial"/>
            </a:endParaRPr>
          </a:p>
          <a:p>
            <a:pPr indent="0" lvl="0" marL="0" marR="0" rtl="0" algn="ctr">
              <a:lnSpc>
                <a:spcPct val="100000"/>
              </a:lnSpc>
              <a:spcBef>
                <a:spcPts val="0"/>
              </a:spcBef>
              <a:spcAft>
                <a:spcPts val="0"/>
              </a:spcAft>
              <a:buNone/>
            </a:pPr>
            <a:r>
              <a:rPr b="1" i="0" lang="en-US" sz="4800" u="none" cap="none" strike="noStrike">
                <a:solidFill>
                  <a:srgbClr val="6D6262"/>
                </a:solidFill>
                <a:latin typeface="Arial"/>
                <a:ea typeface="Arial"/>
                <a:cs typeface="Arial"/>
                <a:sym typeface="Arial"/>
              </a:rPr>
              <a:t>Groupes de langue</a:t>
            </a:r>
            <a:endParaRPr b="0" i="0" sz="4800" u="none" cap="none" strike="noStrike">
              <a:latin typeface="Arial"/>
              <a:ea typeface="Arial"/>
              <a:cs typeface="Arial"/>
              <a:sym typeface="Arial"/>
            </a:endParaRPr>
          </a:p>
          <a:p>
            <a:pPr indent="0" lvl="0" marL="0" marR="0" rtl="0" algn="ctr">
              <a:lnSpc>
                <a:spcPct val="100000"/>
              </a:lnSpc>
              <a:spcBef>
                <a:spcPts val="0"/>
              </a:spcBef>
              <a:spcAft>
                <a:spcPts val="0"/>
              </a:spcAft>
              <a:buNone/>
            </a:pPr>
            <a:r>
              <a:rPr b="1" i="0" lang="en-US" sz="4800" u="none" cap="none" strike="noStrike">
                <a:solidFill>
                  <a:srgbClr val="6D6262"/>
                </a:solidFill>
                <a:latin typeface="Arial"/>
                <a:ea typeface="Arial"/>
                <a:cs typeface="Arial"/>
                <a:sym typeface="Arial"/>
              </a:rPr>
              <a:t>1-20 aout 2020 </a:t>
            </a:r>
            <a:endParaRPr b="0" i="0" sz="4800" u="none" cap="none" strike="noStrike">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6" name="Shape 176"/>
        <p:cNvGrpSpPr/>
        <p:nvPr/>
      </p:nvGrpSpPr>
      <p:grpSpPr>
        <a:xfrm>
          <a:off x="0" y="0"/>
          <a:ext cx="0" cy="0"/>
          <a:chOff x="0" y="0"/>
          <a:chExt cx="0" cy="0"/>
        </a:xfrm>
      </p:grpSpPr>
      <p:sp>
        <p:nvSpPr>
          <p:cNvPr id="177" name="Google Shape;177;p36"/>
          <p:cNvSpPr txBox="1"/>
          <p:nvPr/>
        </p:nvSpPr>
        <p:spPr>
          <a:xfrm>
            <a:off x="457350" y="3329150"/>
            <a:ext cx="8229300" cy="4248000"/>
          </a:xfrm>
          <a:prstGeom prst="rect">
            <a:avLst/>
          </a:prstGeom>
          <a:noFill/>
          <a:ln>
            <a:noFill/>
          </a:ln>
        </p:spPr>
        <p:txBody>
          <a:bodyPr anchorCtr="0" anchor="b" bIns="91425" lIns="91425" spcFirstLastPara="1" rIns="91425" wrap="square" tIns="45700">
            <a:noAutofit/>
          </a:bodyPr>
          <a:lstStyle/>
          <a:p>
            <a:pPr indent="0" lvl="0" marL="0" marR="0" rtl="0" algn="l">
              <a:lnSpc>
                <a:spcPct val="100000"/>
              </a:lnSpc>
              <a:spcBef>
                <a:spcPts val="0"/>
              </a:spcBef>
              <a:spcAft>
                <a:spcPts val="0"/>
              </a:spcAft>
              <a:buNone/>
            </a:pPr>
            <a:r>
              <a:rPr b="1" lang="en-US" sz="3200" strike="noStrike">
                <a:solidFill>
                  <a:srgbClr val="696464"/>
                </a:solidFill>
                <a:latin typeface="Arial"/>
                <a:ea typeface="Arial"/>
                <a:cs typeface="Arial"/>
                <a:sym typeface="Arial"/>
              </a:rPr>
              <a:t>Ordre du jour</a:t>
            </a:r>
            <a:br>
              <a:rPr lang="en-US" sz="1800"/>
            </a:br>
            <a:r>
              <a:rPr b="1" lang="en-US" sz="1600" strike="noStrike">
                <a:solidFill>
                  <a:srgbClr val="000000"/>
                </a:solidFill>
                <a:latin typeface="Arial"/>
                <a:ea typeface="Arial"/>
                <a:cs typeface="Arial"/>
                <a:sym typeface="Arial"/>
              </a:rPr>
              <a:t> </a:t>
            </a:r>
            <a:br>
              <a:rPr lang="en-US" sz="1800"/>
            </a:br>
            <a:r>
              <a:rPr b="0" lang="en-US" sz="1600" strike="noStrike">
                <a:solidFill>
                  <a:srgbClr val="696464"/>
                </a:solidFill>
                <a:latin typeface="Arial"/>
                <a:ea typeface="Arial"/>
                <a:cs typeface="Arial"/>
                <a:sym typeface="Arial"/>
              </a:rPr>
              <a:t>L'ordre du jour a été discuté lors des 4 réunions d'information avec les délégués. Il est nécessaire que les délégués soient les porte-parole de ces réunions. </a:t>
            </a:r>
            <a:br>
              <a:rPr lang="en-US" sz="1800"/>
            </a:br>
            <a:r>
              <a:rPr b="0" lang="en-US" sz="1600" strike="noStrike">
                <a:solidFill>
                  <a:srgbClr val="696464"/>
                </a:solidFill>
                <a:latin typeface="Arial"/>
                <a:ea typeface="Arial"/>
                <a:cs typeface="Arial"/>
                <a:sym typeface="Arial"/>
              </a:rPr>
              <a:t>Pour suivre une ligne directrice, les documents suivants peuvent être pris en compte :</a:t>
            </a:r>
            <a:br>
              <a:rPr lang="en-US" sz="1800"/>
            </a:br>
            <a:br>
              <a:rPr lang="en-US" sz="1800"/>
            </a:br>
            <a:r>
              <a:rPr b="1" lang="en-US" sz="1600" strike="noStrike">
                <a:solidFill>
                  <a:srgbClr val="696464"/>
                </a:solidFill>
                <a:latin typeface="Arial"/>
                <a:ea typeface="Arial"/>
                <a:cs typeface="Arial"/>
                <a:sym typeface="Arial"/>
              </a:rPr>
              <a:t>"Ordre du jour" </a:t>
            </a:r>
            <a:r>
              <a:rPr b="0" lang="en-US" sz="1600" strike="noStrike">
                <a:solidFill>
                  <a:srgbClr val="696464"/>
                </a:solidFill>
                <a:latin typeface="Arial"/>
                <a:ea typeface="Arial"/>
                <a:cs typeface="Arial"/>
                <a:sym typeface="Arial"/>
              </a:rPr>
              <a:t> “Ordre du jour AG virtuelle” </a:t>
            </a:r>
            <a:r>
              <a:rPr b="0" lang="en-US" sz="1600" u="sng" strike="noStrike">
                <a:solidFill>
                  <a:schemeClr val="hlink"/>
                </a:solidFill>
                <a:latin typeface="Arial"/>
                <a:ea typeface="Arial"/>
                <a:cs typeface="Arial"/>
                <a:sym typeface="Arial"/>
                <a:hlinkClick r:id="rId3"/>
              </a:rPr>
              <a:t> https://www.fimem-freinet.org/es/node/3762 </a:t>
            </a:r>
            <a:br>
              <a:rPr lang="en-US" sz="1800"/>
            </a:br>
            <a:r>
              <a:rPr b="0" lang="en-US" sz="1600" strike="noStrike">
                <a:solidFill>
                  <a:srgbClr val="696464"/>
                </a:solidFill>
                <a:latin typeface="Arial"/>
                <a:ea typeface="Arial"/>
                <a:cs typeface="Arial"/>
                <a:sym typeface="Arial"/>
              </a:rPr>
              <a:t>sur l'onglet du site intitulé : "Ordre du jour + PV”</a:t>
            </a:r>
            <a:br>
              <a:rPr lang="en-US" sz="1800"/>
            </a:br>
            <a:br>
              <a:rPr lang="en-US" sz="1800"/>
            </a:br>
            <a:br>
              <a:rPr lang="en-US" sz="1800"/>
            </a:br>
            <a:r>
              <a:rPr b="0" lang="en-US" sz="1600" strike="noStrike">
                <a:solidFill>
                  <a:srgbClr val="696464"/>
                </a:solidFill>
                <a:latin typeface="Arial"/>
                <a:ea typeface="Arial"/>
                <a:cs typeface="Arial"/>
                <a:sym typeface="Arial"/>
              </a:rPr>
              <a:t>- </a:t>
            </a:r>
            <a:r>
              <a:rPr b="1" lang="en-US" sz="1600" strike="noStrike">
                <a:solidFill>
                  <a:srgbClr val="000000"/>
                </a:solidFill>
                <a:latin typeface="Arial"/>
                <a:ea typeface="Arial"/>
                <a:cs typeface="Arial"/>
                <a:sym typeface="Arial"/>
              </a:rPr>
              <a:t>Points à valider lors de l'AG.</a:t>
            </a:r>
            <a:r>
              <a:rPr b="0" lang="en-US" sz="1600" strike="noStrike">
                <a:solidFill>
                  <a:srgbClr val="696464"/>
                </a:solidFill>
                <a:latin typeface="Arial"/>
                <a:ea typeface="Arial"/>
                <a:cs typeface="Arial"/>
                <a:sym typeface="Arial"/>
              </a:rPr>
              <a:t> "points a valider" se trouve sur le site web, sur l'onglet du site appelé : "courriers AG" </a:t>
            </a:r>
            <a:r>
              <a:rPr b="0" lang="en-US" sz="1600" u="sng" strike="noStrike">
                <a:solidFill>
                  <a:schemeClr val="hlink"/>
                </a:solidFill>
                <a:latin typeface="Arial"/>
                <a:ea typeface="Arial"/>
                <a:cs typeface="Arial"/>
                <a:sym typeface="Arial"/>
                <a:hlinkClick r:id="rId4"/>
              </a:rPr>
              <a:t>https://www.fimem-freinet.org/es/node/3822</a:t>
            </a:r>
            <a:br>
              <a:rPr lang="en-US" sz="1800"/>
            </a:br>
            <a:r>
              <a:rPr b="0" lang="en-US" sz="1600" strike="noStrike">
                <a:solidFill>
                  <a:srgbClr val="696464"/>
                </a:solidFill>
                <a:latin typeface="Arial"/>
                <a:ea typeface="Arial"/>
                <a:cs typeface="Arial"/>
                <a:sym typeface="Arial"/>
              </a:rPr>
              <a:t> </a:t>
            </a:r>
            <a:br>
              <a:rPr lang="en-US" sz="1800"/>
            </a:br>
            <a:br>
              <a:rPr lang="en-US" sz="1800"/>
            </a:br>
            <a:r>
              <a:rPr b="0" lang="en-US" sz="1600" strike="noStrike">
                <a:solidFill>
                  <a:srgbClr val="696464"/>
                </a:solidFill>
                <a:latin typeface="Arial"/>
                <a:ea typeface="Arial"/>
                <a:cs typeface="Arial"/>
                <a:sym typeface="Arial"/>
              </a:rPr>
              <a:t>Tous les documents qui y sont cités se trouvent sur le site. </a:t>
            </a:r>
            <a:br>
              <a:rPr lang="en-US" sz="1800"/>
            </a:br>
            <a:br>
              <a:rPr lang="en-US" sz="1800"/>
            </a:br>
            <a:r>
              <a:rPr b="0" lang="en-US" sz="1600" strike="noStrike">
                <a:solidFill>
                  <a:srgbClr val="696464"/>
                </a:solidFill>
                <a:latin typeface="Arial"/>
                <a:ea typeface="Arial"/>
                <a:cs typeface="Arial"/>
                <a:sym typeface="Arial"/>
              </a:rPr>
              <a:t>Chaque groupe linguistique ajoutera les sujets qu'il considère appropriés pour la discussion, et prendra en compte les motions des autres mouvements également publiées sur le site à ce lien :</a:t>
            </a:r>
            <a:r>
              <a:rPr b="0" lang="en-US" sz="1600" u="sng" strike="noStrike">
                <a:solidFill>
                  <a:schemeClr val="hlink"/>
                </a:solidFill>
                <a:latin typeface="Arial"/>
                <a:ea typeface="Arial"/>
                <a:cs typeface="Arial"/>
                <a:sym typeface="Arial"/>
                <a:hlinkClick r:id="rId5"/>
              </a:rPr>
              <a:t>https://www.fimem-freinet.org/es/motions2020</a:t>
            </a:r>
            <a:br>
              <a:rPr lang="en-US" sz="1800"/>
            </a:br>
            <a:br>
              <a:rPr lang="en-US" sz="1800"/>
            </a:br>
            <a:br>
              <a:rPr lang="en-US" sz="1800"/>
            </a:br>
            <a:br>
              <a:rPr lang="en-US" sz="1800"/>
            </a:br>
            <a:br>
              <a:rPr lang="en-US" sz="1800"/>
            </a:br>
            <a:br>
              <a:rPr lang="en-US" sz="1800"/>
            </a:br>
            <a:endParaRPr b="0" sz="1600" strike="noStrike">
              <a:solidFill>
                <a:srgbClr val="000000"/>
              </a:solidFill>
              <a:latin typeface="Arial"/>
              <a:ea typeface="Arial"/>
              <a:cs typeface="Arial"/>
              <a:sym typeface="Arial"/>
            </a:endParaRPr>
          </a:p>
        </p:txBody>
      </p:sp>
      <p:pic>
        <p:nvPicPr>
          <p:cNvPr id="178" name="Google Shape;178;p36"/>
          <p:cNvPicPr preferRelativeResize="0"/>
          <p:nvPr/>
        </p:nvPicPr>
        <p:blipFill rotWithShape="1">
          <a:blip r:embed="rId6">
            <a:alphaModFix/>
          </a:blip>
          <a:srcRect b="0" l="0" r="0" t="0"/>
          <a:stretch/>
        </p:blipFill>
        <p:spPr>
          <a:xfrm>
            <a:off x="7668360" y="332640"/>
            <a:ext cx="734760" cy="73764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Google Shape;183;p37"/>
          <p:cNvSpPr txBox="1"/>
          <p:nvPr/>
        </p:nvSpPr>
        <p:spPr>
          <a:xfrm>
            <a:off x="611640" y="4725000"/>
            <a:ext cx="3744000" cy="1142640"/>
          </a:xfrm>
          <a:prstGeom prst="rect">
            <a:avLst/>
          </a:prstGeom>
          <a:noFill/>
          <a:ln>
            <a:noFill/>
          </a:ln>
        </p:spPr>
        <p:txBody>
          <a:bodyPr anchorCtr="0" anchor="b" bIns="91425" lIns="91425" spcFirstLastPara="1" rIns="91425" wrap="square" tIns="45700">
            <a:noAutofit/>
          </a:bodyPr>
          <a:lstStyle/>
          <a:p>
            <a:pPr indent="0" lvl="0" marL="0" marR="0" rtl="0" algn="l">
              <a:lnSpc>
                <a:spcPct val="100000"/>
              </a:lnSpc>
              <a:spcBef>
                <a:spcPts val="0"/>
              </a:spcBef>
              <a:spcAft>
                <a:spcPts val="0"/>
              </a:spcAft>
              <a:buNone/>
            </a:pPr>
            <a:br>
              <a:rPr lang="en-US" sz="1800"/>
            </a:br>
            <a:br>
              <a:rPr lang="en-US" sz="1800"/>
            </a:br>
            <a:br>
              <a:rPr lang="en-US" sz="1800"/>
            </a:br>
            <a:endParaRPr b="0" sz="1400" strike="noStrike">
              <a:solidFill>
                <a:srgbClr val="000000"/>
              </a:solidFill>
              <a:latin typeface="Arial"/>
              <a:ea typeface="Arial"/>
              <a:cs typeface="Arial"/>
              <a:sym typeface="Arial"/>
            </a:endParaRPr>
          </a:p>
        </p:txBody>
      </p:sp>
      <p:pic>
        <p:nvPicPr>
          <p:cNvPr id="184" name="Google Shape;184;p37"/>
          <p:cNvPicPr preferRelativeResize="0"/>
          <p:nvPr/>
        </p:nvPicPr>
        <p:blipFill rotWithShape="1">
          <a:blip r:embed="rId3">
            <a:alphaModFix/>
          </a:blip>
          <a:srcRect b="0" l="0" r="0" t="0"/>
          <a:stretch/>
        </p:blipFill>
        <p:spPr>
          <a:xfrm>
            <a:off x="7668360" y="332640"/>
            <a:ext cx="734760" cy="737640"/>
          </a:xfrm>
          <a:prstGeom prst="rect">
            <a:avLst/>
          </a:prstGeom>
          <a:noFill/>
          <a:ln>
            <a:noFill/>
          </a:ln>
        </p:spPr>
      </p:pic>
      <p:sp>
        <p:nvSpPr>
          <p:cNvPr id="185" name="Google Shape;185;p37"/>
          <p:cNvSpPr/>
          <p:nvPr/>
        </p:nvSpPr>
        <p:spPr>
          <a:xfrm>
            <a:off x="827640" y="1070640"/>
            <a:ext cx="6624360" cy="710640"/>
          </a:xfrm>
          <a:prstGeom prst="rect">
            <a:avLst/>
          </a:prstGeom>
          <a:noFill/>
          <a:ln>
            <a:noFill/>
          </a:ln>
        </p:spPr>
        <p:txBody>
          <a:bodyPr anchorCtr="0" anchor="b" bIns="91425" lIns="91425" spcFirstLastPara="1" rIns="91425" wrap="square" tIns="45700">
            <a:noAutofit/>
          </a:bodyPr>
          <a:lstStyle/>
          <a:p>
            <a:pPr indent="0" lvl="0" marL="0" marR="0" rtl="0" algn="l">
              <a:lnSpc>
                <a:spcPct val="100000"/>
              </a:lnSpc>
              <a:spcBef>
                <a:spcPts val="0"/>
              </a:spcBef>
              <a:spcAft>
                <a:spcPts val="0"/>
              </a:spcAft>
              <a:buNone/>
            </a:pPr>
            <a:r>
              <a:rPr b="1" lang="en-US" sz="2800">
                <a:solidFill>
                  <a:srgbClr val="696464"/>
                </a:solidFill>
              </a:rPr>
              <a:t>Liste des documents sur le site de la FIMEM et guide de recherche</a:t>
            </a:r>
            <a:endParaRPr b="0" sz="2800" strike="noStrike">
              <a:latin typeface="Arial"/>
              <a:ea typeface="Arial"/>
              <a:cs typeface="Arial"/>
              <a:sym typeface="Arial"/>
            </a:endParaRPr>
          </a:p>
        </p:txBody>
      </p:sp>
      <p:pic>
        <p:nvPicPr>
          <p:cNvPr id="186" name="Google Shape;186;p37"/>
          <p:cNvPicPr preferRelativeResize="0"/>
          <p:nvPr/>
        </p:nvPicPr>
        <p:blipFill rotWithShape="1">
          <a:blip r:embed="rId4">
            <a:alphaModFix/>
          </a:blip>
          <a:srcRect b="0" l="0" r="0" t="0"/>
          <a:stretch/>
        </p:blipFill>
        <p:spPr>
          <a:xfrm>
            <a:off x="2005920" y="2061000"/>
            <a:ext cx="5184360" cy="4176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0" name="Shape 190"/>
        <p:cNvGrpSpPr/>
        <p:nvPr/>
      </p:nvGrpSpPr>
      <p:grpSpPr>
        <a:xfrm>
          <a:off x="0" y="0"/>
          <a:ext cx="0" cy="0"/>
          <a:chOff x="0" y="0"/>
          <a:chExt cx="0" cy="0"/>
        </a:xfrm>
      </p:grpSpPr>
      <p:sp>
        <p:nvSpPr>
          <p:cNvPr id="191" name="Google Shape;191;p38"/>
          <p:cNvSpPr txBox="1"/>
          <p:nvPr/>
        </p:nvSpPr>
        <p:spPr>
          <a:xfrm>
            <a:off x="611640" y="4725000"/>
            <a:ext cx="8229240" cy="1142640"/>
          </a:xfrm>
          <a:prstGeom prst="rect">
            <a:avLst/>
          </a:prstGeom>
          <a:noFill/>
          <a:ln>
            <a:noFill/>
          </a:ln>
        </p:spPr>
        <p:txBody>
          <a:bodyPr anchorCtr="0" anchor="b" bIns="91425" lIns="91425" spcFirstLastPara="1" rIns="91425" wrap="square" tIns="45700">
            <a:noAutofit/>
          </a:bodyPr>
          <a:lstStyle/>
          <a:p>
            <a:pPr indent="0" lvl="0" marL="0" marR="0" rtl="0" algn="l">
              <a:lnSpc>
                <a:spcPct val="100000"/>
              </a:lnSpc>
              <a:spcBef>
                <a:spcPts val="0"/>
              </a:spcBef>
              <a:spcAft>
                <a:spcPts val="0"/>
              </a:spcAft>
              <a:buNone/>
            </a:pPr>
            <a:r>
              <a:rPr b="1" lang="en-US" sz="3200" strike="noStrike">
                <a:solidFill>
                  <a:srgbClr val="696464"/>
                </a:solidFill>
                <a:latin typeface="Arial"/>
                <a:ea typeface="Arial"/>
                <a:cs typeface="Arial"/>
                <a:sym typeface="Arial"/>
              </a:rPr>
              <a:t>Guide du site et liens:</a:t>
            </a:r>
            <a:br>
              <a:rPr lang="en-US" sz="1800"/>
            </a:br>
            <a:r>
              <a:rPr b="1" lang="en-US" sz="1600" strike="noStrike">
                <a:solidFill>
                  <a:srgbClr val="696464"/>
                </a:solidFill>
                <a:latin typeface="Arial"/>
                <a:ea typeface="Arial"/>
                <a:cs typeface="Arial"/>
                <a:sym typeface="Arial"/>
              </a:rPr>
              <a:t>Onglet “</a:t>
            </a:r>
            <a:r>
              <a:rPr b="1" lang="en-US" sz="1600" strike="noStrike">
                <a:solidFill>
                  <a:srgbClr val="9E3611"/>
                </a:solidFill>
                <a:latin typeface="Arial"/>
                <a:ea typeface="Arial"/>
                <a:cs typeface="Arial"/>
                <a:sym typeface="Arial"/>
              </a:rPr>
              <a:t>Ordre du jour + PV</a:t>
            </a:r>
            <a:r>
              <a:rPr b="1" lang="en-US" sz="1600" strike="noStrike">
                <a:solidFill>
                  <a:srgbClr val="696464"/>
                </a:solidFill>
                <a:latin typeface="Arial"/>
                <a:ea typeface="Arial"/>
                <a:cs typeface="Arial"/>
                <a:sym typeface="Arial"/>
              </a:rPr>
              <a:t>” : </a:t>
            </a:r>
            <a:r>
              <a:rPr b="0" lang="en-US" sz="1600" u="sng" strike="noStrike">
                <a:solidFill>
                  <a:schemeClr val="hlink"/>
                </a:solidFill>
                <a:latin typeface="Arial"/>
                <a:ea typeface="Arial"/>
                <a:cs typeface="Arial"/>
                <a:sym typeface="Arial"/>
                <a:hlinkClick r:id="rId3"/>
              </a:rPr>
              <a:t>https://www.fimem-freinet.org/es/odj-2020</a:t>
            </a:r>
            <a:br>
              <a:rPr lang="en-US" sz="1800"/>
            </a:br>
            <a:r>
              <a:rPr b="1" lang="en-US" sz="1600" strike="noStrike">
                <a:solidFill>
                  <a:srgbClr val="696464"/>
                </a:solidFill>
                <a:latin typeface="Arial"/>
                <a:ea typeface="Arial"/>
                <a:cs typeface="Arial"/>
                <a:sym typeface="Arial"/>
              </a:rPr>
              <a:t>		- Procès-verbal de l'AG1 des 4 et 5 juillet, ainsi que des 11 et 12 juillet </a:t>
            </a:r>
            <a:br>
              <a:rPr lang="en-US" sz="1800"/>
            </a:br>
            <a:r>
              <a:rPr b="1" lang="en-US" sz="1600" strike="noStrike">
                <a:solidFill>
                  <a:srgbClr val="696464"/>
                </a:solidFill>
                <a:latin typeface="Arial"/>
                <a:ea typeface="Arial"/>
                <a:cs typeface="Arial"/>
                <a:sym typeface="Arial"/>
              </a:rPr>
              <a:t>		- Ordre du jour de l'Assemblée générale virtuelle</a:t>
            </a:r>
            <a:br>
              <a:rPr lang="en-US" sz="1800"/>
            </a:br>
            <a:r>
              <a:rPr b="1" lang="en-US" sz="1600" strike="noStrike">
                <a:solidFill>
                  <a:srgbClr val="000000"/>
                </a:solidFill>
                <a:latin typeface="Arial"/>
                <a:ea typeface="Arial"/>
                <a:cs typeface="Arial"/>
                <a:sym typeface="Arial"/>
              </a:rPr>
              <a:t>Onglet " Candidatures au CA " </a:t>
            </a:r>
            <a:r>
              <a:rPr b="1" lang="en-US" sz="1600" strike="noStrike">
                <a:solidFill>
                  <a:srgbClr val="696464"/>
                </a:solidFill>
                <a:latin typeface="Arial"/>
                <a:ea typeface="Arial"/>
                <a:cs typeface="Arial"/>
                <a:sym typeface="Arial"/>
              </a:rPr>
              <a:t>: </a:t>
            </a:r>
            <a:r>
              <a:rPr b="0" lang="en-US" sz="1600" u="sng" strike="noStrike">
                <a:solidFill>
                  <a:schemeClr val="hlink"/>
                </a:solidFill>
                <a:latin typeface="Libre Franklin"/>
                <a:ea typeface="Libre Franklin"/>
                <a:cs typeface="Libre Franklin"/>
                <a:sym typeface="Libre Franklin"/>
                <a:hlinkClick r:id="rId4"/>
              </a:rPr>
              <a:t>https://</a:t>
            </a:r>
            <a:r>
              <a:rPr b="0" lang="en-US" sz="1600" u="sng" strike="noStrike">
                <a:solidFill>
                  <a:schemeClr val="hlink"/>
                </a:solidFill>
                <a:latin typeface="Arial"/>
                <a:ea typeface="Arial"/>
                <a:cs typeface="Arial"/>
                <a:sym typeface="Arial"/>
                <a:hlinkClick r:id="rId5"/>
              </a:rPr>
              <a:t>www.fimem-freinet.org/es/candidatures-CA-2020</a:t>
            </a:r>
            <a:br>
              <a:rPr lang="en-US" sz="1800"/>
            </a:br>
            <a:r>
              <a:rPr b="1" lang="en-US" sz="1600" strike="noStrike">
                <a:solidFill>
                  <a:srgbClr val="696464"/>
                </a:solidFill>
                <a:latin typeface="Arial"/>
                <a:ea typeface="Arial"/>
                <a:cs typeface="Arial"/>
                <a:sym typeface="Arial"/>
              </a:rPr>
              <a:t>		- APPEL à candidature au CA (Appel et compétences)</a:t>
            </a:r>
            <a:br>
              <a:rPr lang="en-US" sz="1800"/>
            </a:br>
            <a:r>
              <a:rPr b="1" lang="en-US" sz="1600" strike="noStrike">
                <a:solidFill>
                  <a:srgbClr val="696464"/>
                </a:solidFill>
                <a:latin typeface="Arial"/>
                <a:ea typeface="Arial"/>
                <a:cs typeface="Arial"/>
                <a:sym typeface="Arial"/>
              </a:rPr>
              <a:t>		- Glaucia (Brésil)</a:t>
            </a:r>
            <a:br>
              <a:rPr lang="en-US" sz="1800"/>
            </a:br>
            <a:r>
              <a:rPr b="1" lang="en-US" sz="1600" strike="noStrike">
                <a:solidFill>
                  <a:srgbClr val="696464"/>
                </a:solidFill>
                <a:latin typeface="Arial"/>
                <a:ea typeface="Arial"/>
                <a:cs typeface="Arial"/>
                <a:sym typeface="Arial"/>
              </a:rPr>
              <a:t>		- Marguerite (France)</a:t>
            </a:r>
            <a:br>
              <a:rPr lang="en-US" sz="1800"/>
            </a:br>
            <a:r>
              <a:rPr b="1" lang="en-US" sz="1600" strike="noStrike">
                <a:solidFill>
                  <a:srgbClr val="696464"/>
                </a:solidFill>
                <a:latin typeface="Arial"/>
                <a:ea typeface="Arial"/>
                <a:cs typeface="Arial"/>
                <a:sym typeface="Arial"/>
              </a:rPr>
              <a:t>		- Mohamed (Maroc)</a:t>
            </a:r>
            <a:br>
              <a:rPr lang="en-US" sz="1800"/>
            </a:br>
            <a:r>
              <a:rPr b="1" lang="en-US" sz="1600" strike="noStrike">
                <a:solidFill>
                  <a:srgbClr val="696464"/>
                </a:solidFill>
                <a:latin typeface="Arial"/>
                <a:ea typeface="Arial"/>
                <a:cs typeface="Arial"/>
                <a:sym typeface="Arial"/>
              </a:rPr>
              <a:t>		- Antoinette (Cameroun)</a:t>
            </a:r>
            <a:br>
              <a:rPr lang="en-US" sz="1800"/>
            </a:br>
            <a:r>
              <a:rPr b="1" lang="en-US" sz="1600" strike="noStrike">
                <a:solidFill>
                  <a:srgbClr val="696464"/>
                </a:solidFill>
                <a:latin typeface="Arial"/>
                <a:ea typeface="Arial"/>
                <a:cs typeface="Arial"/>
                <a:sym typeface="Arial"/>
              </a:rPr>
              <a:t>		- Cheikh (Sénégal)</a:t>
            </a:r>
            <a:br>
              <a:rPr lang="en-US" sz="1800"/>
            </a:br>
            <a:r>
              <a:rPr b="1" lang="en-US" sz="1600" strike="noStrike">
                <a:solidFill>
                  <a:srgbClr val="000000"/>
                </a:solidFill>
                <a:latin typeface="Arial"/>
                <a:ea typeface="Arial"/>
                <a:cs typeface="Arial"/>
                <a:sym typeface="Arial"/>
              </a:rPr>
              <a:t>Onglet "Candidats à l'affiliation" :</a:t>
            </a:r>
            <a:r>
              <a:rPr b="1" lang="en-US" sz="1600" strike="noStrike">
                <a:solidFill>
                  <a:srgbClr val="696464"/>
                </a:solidFill>
                <a:latin typeface="Arial"/>
                <a:ea typeface="Arial"/>
                <a:cs typeface="Arial"/>
                <a:sym typeface="Arial"/>
              </a:rPr>
              <a:t> </a:t>
            </a:r>
            <a:r>
              <a:rPr b="0" lang="en-US" sz="1600" u="sng" strike="noStrike">
                <a:solidFill>
                  <a:schemeClr val="hlink"/>
                </a:solidFill>
                <a:latin typeface="Libre Franklin"/>
                <a:ea typeface="Libre Franklin"/>
                <a:cs typeface="Libre Franklin"/>
                <a:sym typeface="Libre Franklin"/>
                <a:hlinkClick r:id="rId6"/>
              </a:rPr>
              <a:t>https://www.fimem-freinet.org/es/candidatures-CA-2020</a:t>
            </a:r>
            <a:br>
              <a:rPr lang="en-US" sz="1800"/>
            </a:br>
            <a:r>
              <a:rPr b="1" lang="en-US" sz="1600" strike="noStrike">
                <a:solidFill>
                  <a:srgbClr val="696464"/>
                </a:solidFill>
                <a:latin typeface="Arial"/>
                <a:ea typeface="Arial"/>
                <a:cs typeface="Arial"/>
                <a:sym typeface="Arial"/>
              </a:rPr>
              <a:t>		 - Demande (note informative)</a:t>
            </a:r>
            <a:br>
              <a:rPr lang="en-US" sz="1800"/>
            </a:br>
            <a:r>
              <a:rPr b="1" lang="en-US" sz="1600" strike="noStrike">
                <a:solidFill>
                  <a:srgbClr val="696464"/>
                </a:solidFill>
                <a:latin typeface="Arial"/>
                <a:ea typeface="Arial"/>
                <a:cs typeface="Arial"/>
                <a:sym typeface="Arial"/>
              </a:rPr>
              <a:t>		 - Congo</a:t>
            </a:r>
            <a:br>
              <a:rPr lang="en-US" sz="1800"/>
            </a:br>
            <a:r>
              <a:rPr b="1" lang="en-US" sz="1600" strike="noStrike">
                <a:solidFill>
                  <a:srgbClr val="696464"/>
                </a:solidFill>
                <a:latin typeface="Arial"/>
                <a:ea typeface="Arial"/>
                <a:cs typeface="Arial"/>
                <a:sym typeface="Arial"/>
              </a:rPr>
              <a:t>		 - Ghana</a:t>
            </a:r>
            <a:endParaRPr b="0" sz="1600" strike="noStrike">
              <a:solidFill>
                <a:srgbClr val="000000"/>
              </a:solidFill>
              <a:latin typeface="Arial"/>
              <a:ea typeface="Arial"/>
              <a:cs typeface="Arial"/>
              <a:sym typeface="Arial"/>
            </a:endParaRPr>
          </a:p>
        </p:txBody>
      </p:sp>
      <p:pic>
        <p:nvPicPr>
          <p:cNvPr id="192" name="Google Shape;192;p38"/>
          <p:cNvPicPr preferRelativeResize="0"/>
          <p:nvPr/>
        </p:nvPicPr>
        <p:blipFill rotWithShape="1">
          <a:blip r:embed="rId7">
            <a:alphaModFix/>
          </a:blip>
          <a:srcRect b="0" l="0" r="0" t="0"/>
          <a:stretch/>
        </p:blipFill>
        <p:spPr>
          <a:xfrm>
            <a:off x="7668360" y="332640"/>
            <a:ext cx="734760" cy="73764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Google Shape;197;p39"/>
          <p:cNvSpPr txBox="1"/>
          <p:nvPr/>
        </p:nvSpPr>
        <p:spPr>
          <a:xfrm>
            <a:off x="611640" y="5013000"/>
            <a:ext cx="8229240" cy="1142640"/>
          </a:xfrm>
          <a:prstGeom prst="rect">
            <a:avLst/>
          </a:prstGeom>
          <a:noFill/>
          <a:ln>
            <a:noFill/>
          </a:ln>
        </p:spPr>
        <p:txBody>
          <a:bodyPr anchorCtr="0" anchor="b" bIns="91425" lIns="91425" spcFirstLastPara="1" rIns="91425" wrap="square" tIns="45700">
            <a:noAutofit/>
          </a:bodyPr>
          <a:lstStyle/>
          <a:p>
            <a:pPr indent="0" lvl="0" marL="0" marR="0" rtl="0" algn="l">
              <a:lnSpc>
                <a:spcPct val="100000"/>
              </a:lnSpc>
              <a:spcBef>
                <a:spcPts val="0"/>
              </a:spcBef>
              <a:spcAft>
                <a:spcPts val="0"/>
              </a:spcAft>
              <a:buNone/>
            </a:pPr>
            <a:r>
              <a:rPr b="1" lang="en-US" sz="3200" strike="noStrike">
                <a:solidFill>
                  <a:srgbClr val="696464"/>
                </a:solidFill>
                <a:latin typeface="Arial"/>
                <a:ea typeface="Arial"/>
                <a:cs typeface="Arial"/>
                <a:sym typeface="Arial"/>
              </a:rPr>
              <a:t>Guide du site et liens</a:t>
            </a:r>
            <a:br>
              <a:rPr lang="en-US" sz="1800"/>
            </a:br>
            <a:br>
              <a:rPr lang="en-US" sz="1800"/>
            </a:br>
            <a:r>
              <a:rPr b="1" lang="en-US" sz="1600" strike="noStrike">
                <a:solidFill>
                  <a:srgbClr val="696464"/>
                </a:solidFill>
                <a:latin typeface="Arial"/>
                <a:ea typeface="Arial"/>
                <a:cs typeface="Arial"/>
                <a:sym typeface="Arial"/>
              </a:rPr>
              <a:t>onglet “</a:t>
            </a:r>
            <a:r>
              <a:rPr b="1" lang="en-US" sz="1600" strike="noStrike">
                <a:solidFill>
                  <a:srgbClr val="9E3611"/>
                </a:solidFill>
                <a:latin typeface="Arial"/>
                <a:ea typeface="Arial"/>
                <a:cs typeface="Arial"/>
                <a:sym typeface="Arial"/>
              </a:rPr>
              <a:t>Rapport Moral</a:t>
            </a:r>
            <a:r>
              <a:rPr b="1" lang="en-US" sz="1600" strike="noStrike">
                <a:solidFill>
                  <a:srgbClr val="696464"/>
                </a:solidFill>
                <a:latin typeface="Arial"/>
                <a:ea typeface="Arial"/>
                <a:cs typeface="Arial"/>
                <a:sym typeface="Arial"/>
              </a:rPr>
              <a:t>”:</a:t>
            </a:r>
            <a:br>
              <a:rPr lang="en-US" sz="1800"/>
            </a:br>
            <a:r>
              <a:rPr b="0" lang="en-US" sz="1600" u="sng" strike="noStrike">
                <a:solidFill>
                  <a:schemeClr val="hlink"/>
                </a:solidFill>
                <a:latin typeface="Libre Franklin"/>
                <a:ea typeface="Libre Franklin"/>
                <a:cs typeface="Libre Franklin"/>
                <a:sym typeface="Libre Franklin"/>
                <a:hlinkClick r:id="rId3"/>
              </a:rPr>
              <a:t>https://www.fimem-freinet.org/es/rapport-moral-2020</a:t>
            </a:r>
            <a:br>
              <a:rPr lang="en-US" sz="1800"/>
            </a:br>
            <a:r>
              <a:rPr b="0" lang="en-US" sz="1600" strike="noStrike">
                <a:solidFill>
                  <a:srgbClr val="696464"/>
                </a:solidFill>
                <a:latin typeface="Arial"/>
                <a:ea typeface="Arial"/>
                <a:cs typeface="Arial"/>
                <a:sym typeface="Arial"/>
              </a:rPr>
              <a:t>	- Rapport Moral - Activités CA 2018-2020</a:t>
            </a:r>
            <a:br>
              <a:rPr lang="en-US" sz="1800"/>
            </a:br>
            <a:br>
              <a:rPr lang="en-US" sz="1800"/>
            </a:br>
            <a:r>
              <a:rPr b="1" lang="en-US" sz="1600" strike="noStrike">
                <a:solidFill>
                  <a:srgbClr val="696464"/>
                </a:solidFill>
                <a:latin typeface="Arial"/>
                <a:ea typeface="Arial"/>
                <a:cs typeface="Arial"/>
                <a:sym typeface="Arial"/>
              </a:rPr>
              <a:t>onglet “</a:t>
            </a:r>
            <a:r>
              <a:rPr b="1" lang="en-US" sz="1600" strike="noStrike">
                <a:solidFill>
                  <a:srgbClr val="9E3611"/>
                </a:solidFill>
                <a:latin typeface="Arial"/>
                <a:ea typeface="Arial"/>
                <a:cs typeface="Arial"/>
                <a:sym typeface="Arial"/>
              </a:rPr>
              <a:t>Comptabilité</a:t>
            </a:r>
            <a:r>
              <a:rPr b="1" lang="en-US" sz="1600" strike="noStrike">
                <a:solidFill>
                  <a:srgbClr val="696464"/>
                </a:solidFill>
                <a:latin typeface="Arial"/>
                <a:ea typeface="Arial"/>
                <a:cs typeface="Arial"/>
                <a:sym typeface="Arial"/>
              </a:rPr>
              <a:t>” : </a:t>
            </a:r>
            <a:br>
              <a:rPr lang="en-US" sz="1800"/>
            </a:br>
            <a:r>
              <a:rPr b="0" lang="en-US" sz="1600" u="sng" strike="noStrike">
                <a:solidFill>
                  <a:schemeClr val="hlink"/>
                </a:solidFill>
                <a:latin typeface="Libre Franklin"/>
                <a:ea typeface="Libre Franklin"/>
                <a:cs typeface="Libre Franklin"/>
                <a:sym typeface="Libre Franklin"/>
                <a:hlinkClick r:id="rId4"/>
              </a:rPr>
              <a:t>https://www.fimem-freinet.org/es/compta-2020</a:t>
            </a:r>
            <a:br>
              <a:rPr lang="en-US" sz="1800"/>
            </a:br>
            <a:r>
              <a:rPr b="0" lang="en-US" sz="1600" strike="noStrike">
                <a:solidFill>
                  <a:srgbClr val="696464"/>
                </a:solidFill>
                <a:latin typeface="Arial"/>
                <a:ea typeface="Arial"/>
                <a:cs typeface="Arial"/>
                <a:sym typeface="Arial"/>
              </a:rPr>
              <a:t>	- Bilan comptable 2018-2019. </a:t>
            </a:r>
            <a:br>
              <a:rPr lang="en-US" sz="1800"/>
            </a:br>
            <a:r>
              <a:rPr b="0" lang="en-US" sz="1600" strike="noStrike">
                <a:solidFill>
                  <a:srgbClr val="696464"/>
                </a:solidFill>
                <a:latin typeface="Arial"/>
                <a:ea typeface="Arial"/>
                <a:cs typeface="Arial"/>
                <a:sym typeface="Arial"/>
              </a:rPr>
              <a:t>	- Budget 2020-2021.</a:t>
            </a:r>
            <a:br>
              <a:rPr lang="en-US" sz="1800"/>
            </a:br>
            <a:r>
              <a:rPr b="0" lang="en-US" sz="1600" strike="noStrike">
                <a:solidFill>
                  <a:srgbClr val="696464"/>
                </a:solidFill>
                <a:latin typeface="Arial"/>
                <a:ea typeface="Arial"/>
                <a:cs typeface="Arial"/>
                <a:sym typeface="Arial"/>
              </a:rPr>
              <a:t>	- Commentaires de la trésoriere.</a:t>
            </a:r>
            <a:br>
              <a:rPr lang="en-US" sz="1800"/>
            </a:br>
            <a:r>
              <a:rPr b="0" lang="en-US" sz="1600" strike="noStrike">
                <a:solidFill>
                  <a:srgbClr val="696464"/>
                </a:solidFill>
                <a:latin typeface="Arial"/>
                <a:ea typeface="Arial"/>
                <a:cs typeface="Arial"/>
                <a:sym typeface="Arial"/>
              </a:rPr>
              <a:t>	- Proposition pour nouvelle categorisation. (Proposition d'une nouvelle catégorisation IDH ajustée aux inégalités ).</a:t>
            </a:r>
            <a:br>
              <a:rPr lang="en-US" sz="1800"/>
            </a:br>
            <a:r>
              <a:rPr b="0" lang="en-US" sz="1600" strike="noStrike">
                <a:solidFill>
                  <a:srgbClr val="696464"/>
                </a:solidFill>
                <a:latin typeface="Arial"/>
                <a:ea typeface="Arial"/>
                <a:cs typeface="Arial"/>
                <a:sym typeface="Arial"/>
              </a:rPr>
              <a:t>		- Cotisations- IDHI- Juillet 2020</a:t>
            </a:r>
            <a:br>
              <a:rPr lang="en-US" sz="1800"/>
            </a:br>
            <a:r>
              <a:rPr b="0" lang="en-US" sz="1600" strike="noStrike">
                <a:solidFill>
                  <a:srgbClr val="696464"/>
                </a:solidFill>
                <a:latin typeface="Arial"/>
                <a:ea typeface="Arial"/>
                <a:cs typeface="Arial"/>
                <a:sym typeface="Arial"/>
              </a:rPr>
              <a:t>		- Nouvelle catégorisation du mouv. FIMEM</a:t>
            </a:r>
            <a:br>
              <a:rPr lang="en-US" sz="1800"/>
            </a:br>
            <a:r>
              <a:rPr b="0" lang="en-US" sz="1600" strike="noStrike">
                <a:solidFill>
                  <a:srgbClr val="696464"/>
                </a:solidFill>
                <a:latin typeface="Arial"/>
                <a:ea typeface="Arial"/>
                <a:cs typeface="Arial"/>
                <a:sym typeface="Arial"/>
              </a:rPr>
              <a:t>		- Inégalités ajustées à l' IDH</a:t>
            </a:r>
            <a:br>
              <a:rPr lang="en-US" sz="1800"/>
            </a:br>
            <a:br>
              <a:rPr lang="en-US" sz="1800"/>
            </a:br>
            <a:r>
              <a:rPr b="1" lang="en-US" sz="1600" strike="noStrike">
                <a:solidFill>
                  <a:srgbClr val="696464"/>
                </a:solidFill>
                <a:latin typeface="Arial"/>
                <a:ea typeface="Arial"/>
                <a:cs typeface="Arial"/>
                <a:sym typeface="Arial"/>
              </a:rPr>
              <a:t>onglet “</a:t>
            </a:r>
            <a:r>
              <a:rPr b="1" lang="en-US" sz="1600" strike="noStrike">
                <a:solidFill>
                  <a:srgbClr val="9E3611"/>
                </a:solidFill>
                <a:latin typeface="Arial"/>
                <a:ea typeface="Arial"/>
                <a:cs typeface="Arial"/>
                <a:sym typeface="Arial"/>
              </a:rPr>
              <a:t>Orientations</a:t>
            </a:r>
            <a:r>
              <a:rPr b="1" lang="en-US" sz="1600" strike="noStrike">
                <a:solidFill>
                  <a:srgbClr val="696464"/>
                </a:solidFill>
                <a:latin typeface="Arial"/>
                <a:ea typeface="Arial"/>
                <a:cs typeface="Arial"/>
                <a:sym typeface="Arial"/>
              </a:rPr>
              <a:t>”:</a:t>
            </a:r>
            <a:br>
              <a:rPr lang="en-US" sz="1800"/>
            </a:br>
            <a:r>
              <a:rPr b="0" lang="en-US" sz="1600" u="sng" strike="noStrike">
                <a:solidFill>
                  <a:schemeClr val="hlink"/>
                </a:solidFill>
                <a:latin typeface="Libre Franklin"/>
                <a:ea typeface="Libre Franklin"/>
                <a:cs typeface="Libre Franklin"/>
                <a:sym typeface="Libre Franklin"/>
                <a:hlinkClick r:id="rId5"/>
              </a:rPr>
              <a:t>https://www.fimem-freinet.org/es/orientations-2020</a:t>
            </a:r>
            <a:br>
              <a:rPr lang="en-US" sz="1800"/>
            </a:br>
            <a:r>
              <a:rPr b="0" lang="en-US" sz="1600" strike="noStrike">
                <a:solidFill>
                  <a:srgbClr val="696464"/>
                </a:solidFill>
                <a:latin typeface="Arial"/>
                <a:ea typeface="Arial"/>
                <a:cs typeface="Arial"/>
                <a:sym typeface="Arial"/>
              </a:rPr>
              <a:t>Orientations Bilan, 2018-2020. </a:t>
            </a:r>
            <a:br>
              <a:rPr lang="en-US" sz="1800"/>
            </a:br>
            <a:r>
              <a:rPr b="0" lang="en-US" sz="1600" strike="noStrike">
                <a:solidFill>
                  <a:srgbClr val="696464"/>
                </a:solidFill>
                <a:latin typeface="Arial"/>
                <a:ea typeface="Arial"/>
                <a:cs typeface="Arial"/>
                <a:sym typeface="Arial"/>
              </a:rPr>
              <a:t>Orientations Bilan et prospectives, 2020-2022.</a:t>
            </a:r>
            <a:endParaRPr b="0" sz="1600" strike="noStrike">
              <a:solidFill>
                <a:srgbClr val="000000"/>
              </a:solidFill>
              <a:latin typeface="Arial"/>
              <a:ea typeface="Arial"/>
              <a:cs typeface="Arial"/>
              <a:sym typeface="Arial"/>
            </a:endParaRPr>
          </a:p>
        </p:txBody>
      </p:sp>
      <p:pic>
        <p:nvPicPr>
          <p:cNvPr id="198" name="Google Shape;198;p39"/>
          <p:cNvPicPr preferRelativeResize="0"/>
          <p:nvPr/>
        </p:nvPicPr>
        <p:blipFill rotWithShape="1">
          <a:blip r:embed="rId6">
            <a:alphaModFix/>
          </a:blip>
          <a:srcRect b="0" l="0" r="0" t="0"/>
          <a:stretch/>
        </p:blipFill>
        <p:spPr>
          <a:xfrm>
            <a:off x="7668360" y="332640"/>
            <a:ext cx="734760" cy="73764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Google Shape;203;p40"/>
          <p:cNvSpPr txBox="1"/>
          <p:nvPr/>
        </p:nvSpPr>
        <p:spPr>
          <a:xfrm>
            <a:off x="611640" y="5013000"/>
            <a:ext cx="8229240" cy="1142640"/>
          </a:xfrm>
          <a:prstGeom prst="rect">
            <a:avLst/>
          </a:prstGeom>
          <a:noFill/>
          <a:ln>
            <a:noFill/>
          </a:ln>
        </p:spPr>
        <p:txBody>
          <a:bodyPr anchorCtr="0" anchor="b" bIns="91425" lIns="91425" spcFirstLastPara="1" rIns="91425" wrap="square" tIns="45700">
            <a:noAutofit/>
          </a:bodyPr>
          <a:lstStyle/>
          <a:p>
            <a:pPr indent="0" lvl="0" marL="0" marR="0" rtl="0" algn="l">
              <a:lnSpc>
                <a:spcPct val="100000"/>
              </a:lnSpc>
              <a:spcBef>
                <a:spcPts val="0"/>
              </a:spcBef>
              <a:spcAft>
                <a:spcPts val="0"/>
              </a:spcAft>
              <a:buNone/>
            </a:pPr>
            <a:r>
              <a:rPr b="1" lang="en-US" sz="3200" strike="noStrike">
                <a:solidFill>
                  <a:srgbClr val="696464"/>
                </a:solidFill>
                <a:latin typeface="Arial"/>
                <a:ea typeface="Arial"/>
                <a:cs typeface="Arial"/>
                <a:sym typeface="Arial"/>
              </a:rPr>
              <a:t>Guide du site et liens</a:t>
            </a:r>
            <a:br>
              <a:rPr lang="en-US" sz="1800"/>
            </a:br>
            <a:br>
              <a:rPr lang="en-US" sz="1800"/>
            </a:br>
            <a:r>
              <a:rPr b="1" lang="en-US" sz="1600" strike="noStrike">
                <a:solidFill>
                  <a:srgbClr val="696464"/>
                </a:solidFill>
                <a:latin typeface="Arial"/>
                <a:ea typeface="Arial"/>
                <a:cs typeface="Arial"/>
                <a:sym typeface="Arial"/>
              </a:rPr>
              <a:t>onglet  “</a:t>
            </a:r>
            <a:r>
              <a:rPr b="1" lang="en-US" sz="1600" strike="noStrike">
                <a:solidFill>
                  <a:srgbClr val="9E3611"/>
                </a:solidFill>
                <a:latin typeface="Arial"/>
                <a:ea typeface="Arial"/>
                <a:cs typeface="Arial"/>
                <a:sym typeface="Arial"/>
              </a:rPr>
              <a:t>Evaluation du CA</a:t>
            </a:r>
            <a:r>
              <a:rPr b="1" lang="en-US" sz="1600" strike="noStrike">
                <a:solidFill>
                  <a:srgbClr val="696464"/>
                </a:solidFill>
                <a:latin typeface="Arial"/>
                <a:ea typeface="Arial"/>
                <a:cs typeface="Arial"/>
                <a:sym typeface="Arial"/>
              </a:rPr>
              <a:t>”  –</a:t>
            </a:r>
            <a:r>
              <a:rPr b="0" lang="en-US" sz="1600" strike="noStrike">
                <a:solidFill>
                  <a:srgbClr val="696464"/>
                </a:solidFill>
                <a:latin typeface="Arial"/>
                <a:ea typeface="Arial"/>
                <a:cs typeface="Arial"/>
                <a:sym typeface="Arial"/>
              </a:rPr>
              <a:t> Vide</a:t>
            </a:r>
            <a:br>
              <a:rPr lang="en-US" sz="1800"/>
            </a:br>
            <a:br>
              <a:rPr lang="en-US" sz="1800"/>
            </a:br>
            <a:r>
              <a:rPr b="1" lang="en-US" sz="1600" strike="noStrike">
                <a:solidFill>
                  <a:srgbClr val="696464"/>
                </a:solidFill>
                <a:latin typeface="Arial"/>
                <a:ea typeface="Arial"/>
                <a:cs typeface="Arial"/>
                <a:sym typeface="Arial"/>
              </a:rPr>
              <a:t>onglet “</a:t>
            </a:r>
            <a:r>
              <a:rPr b="1" lang="en-US" sz="1600" strike="noStrike">
                <a:solidFill>
                  <a:srgbClr val="9E3611"/>
                </a:solidFill>
                <a:latin typeface="Arial"/>
                <a:ea typeface="Arial"/>
                <a:cs typeface="Arial"/>
                <a:sym typeface="Arial"/>
              </a:rPr>
              <a:t>RIDEF 2022 au Maroc</a:t>
            </a:r>
            <a:r>
              <a:rPr b="1" lang="en-US" sz="1600" strike="noStrike">
                <a:solidFill>
                  <a:srgbClr val="696464"/>
                </a:solidFill>
                <a:latin typeface="Arial"/>
                <a:ea typeface="Arial"/>
                <a:cs typeface="Arial"/>
                <a:sym typeface="Arial"/>
              </a:rPr>
              <a:t>”</a:t>
            </a:r>
            <a:r>
              <a:rPr b="0" lang="en-US" sz="1600" strike="noStrike">
                <a:solidFill>
                  <a:srgbClr val="696464"/>
                </a:solidFill>
                <a:latin typeface="Arial"/>
                <a:ea typeface="Arial"/>
                <a:cs typeface="Arial"/>
                <a:sym typeface="Arial"/>
              </a:rPr>
              <a:t>- Vide</a:t>
            </a:r>
            <a:br>
              <a:rPr lang="en-US" sz="1800"/>
            </a:br>
            <a:br>
              <a:rPr lang="en-US" sz="1800"/>
            </a:br>
            <a:r>
              <a:rPr b="1" lang="en-US" sz="1600" strike="noStrike">
                <a:solidFill>
                  <a:srgbClr val="696464"/>
                </a:solidFill>
                <a:latin typeface="Arial"/>
                <a:ea typeface="Arial"/>
                <a:cs typeface="Arial"/>
                <a:sym typeface="Arial"/>
              </a:rPr>
              <a:t>onglet “</a:t>
            </a:r>
            <a:r>
              <a:rPr b="1" lang="en-US" sz="1600" strike="noStrike">
                <a:solidFill>
                  <a:srgbClr val="9E3611"/>
                </a:solidFill>
                <a:latin typeface="Arial"/>
                <a:ea typeface="Arial"/>
                <a:cs typeface="Arial"/>
                <a:sym typeface="Arial"/>
              </a:rPr>
              <a:t>RIDEF 2024” </a:t>
            </a:r>
            <a:r>
              <a:rPr b="1" lang="en-US" sz="1600" strike="noStrike">
                <a:solidFill>
                  <a:srgbClr val="696464"/>
                </a:solidFill>
                <a:latin typeface="Arial"/>
                <a:ea typeface="Arial"/>
                <a:cs typeface="Arial"/>
                <a:sym typeface="Arial"/>
              </a:rPr>
              <a:t>(RIDEF de 2024) </a:t>
            </a:r>
            <a:r>
              <a:rPr b="0" lang="en-US" sz="1600" strike="noStrike">
                <a:solidFill>
                  <a:srgbClr val="696464"/>
                </a:solidFill>
                <a:latin typeface="Arial"/>
                <a:ea typeface="Arial"/>
                <a:cs typeface="Arial"/>
                <a:sym typeface="Arial"/>
              </a:rPr>
              <a:t>– Vide</a:t>
            </a:r>
            <a:br>
              <a:rPr lang="en-US" sz="1800"/>
            </a:br>
            <a:br>
              <a:rPr lang="en-US" sz="1800"/>
            </a:br>
            <a:r>
              <a:rPr b="1" lang="en-US" sz="1600" strike="noStrike">
                <a:solidFill>
                  <a:srgbClr val="696464"/>
                </a:solidFill>
                <a:latin typeface="Arial"/>
                <a:ea typeface="Arial"/>
                <a:cs typeface="Arial"/>
                <a:sym typeface="Arial"/>
              </a:rPr>
              <a:t>onglet “</a:t>
            </a:r>
            <a:r>
              <a:rPr b="1" lang="en-US" sz="1600" strike="noStrike">
                <a:solidFill>
                  <a:srgbClr val="9E3611"/>
                </a:solidFill>
                <a:latin typeface="Arial"/>
                <a:ea typeface="Arial"/>
                <a:cs typeface="Arial"/>
                <a:sym typeface="Arial"/>
              </a:rPr>
              <a:t>Commissions</a:t>
            </a:r>
            <a:r>
              <a:rPr b="1" lang="en-US" sz="1600" strike="noStrike">
                <a:solidFill>
                  <a:srgbClr val="696464"/>
                </a:solidFill>
                <a:latin typeface="Arial"/>
                <a:ea typeface="Arial"/>
                <a:cs typeface="Arial"/>
                <a:sym typeface="Arial"/>
              </a:rPr>
              <a:t>” : </a:t>
            </a:r>
            <a:r>
              <a:rPr b="0" lang="en-US" sz="1600" u="sng" strike="noStrike">
                <a:solidFill>
                  <a:schemeClr val="hlink"/>
                </a:solidFill>
                <a:latin typeface="Libre Franklin"/>
                <a:ea typeface="Libre Franklin"/>
                <a:cs typeface="Libre Franklin"/>
                <a:sym typeface="Libre Franklin"/>
                <a:hlinkClick r:id="rId3"/>
              </a:rPr>
              <a:t> https://www.fimem-freinet.org/es/commissions2020</a:t>
            </a:r>
            <a:br>
              <a:rPr lang="en-US" sz="1800"/>
            </a:br>
            <a:r>
              <a:rPr b="1" lang="en-US" sz="1600" strike="noStrike">
                <a:solidFill>
                  <a:srgbClr val="696464"/>
                </a:solidFill>
                <a:latin typeface="Arial"/>
                <a:ea typeface="Arial"/>
                <a:cs typeface="Arial"/>
                <a:sym typeface="Arial"/>
              </a:rPr>
              <a:t>	- </a:t>
            </a:r>
            <a:r>
              <a:rPr b="0" lang="en-US" sz="1600" strike="noStrike">
                <a:solidFill>
                  <a:srgbClr val="696464"/>
                </a:solidFill>
                <a:latin typeface="Arial"/>
                <a:ea typeface="Arial"/>
                <a:cs typeface="Arial"/>
                <a:sym typeface="Arial"/>
              </a:rPr>
              <a:t>Commission No 4</a:t>
            </a:r>
            <a:br>
              <a:rPr lang="en-US" sz="1800"/>
            </a:br>
            <a:r>
              <a:rPr b="1" lang="en-US" sz="1600" strike="noStrike">
                <a:solidFill>
                  <a:srgbClr val="696464"/>
                </a:solidFill>
                <a:latin typeface="Arial"/>
                <a:ea typeface="Arial"/>
                <a:cs typeface="Arial"/>
                <a:sym typeface="Arial"/>
              </a:rPr>
              <a:t>	- </a:t>
            </a:r>
            <a:r>
              <a:rPr b="0" lang="en-US" sz="1600" strike="noStrike">
                <a:solidFill>
                  <a:srgbClr val="696464"/>
                </a:solidFill>
                <a:latin typeface="Arial"/>
                <a:ea typeface="Arial"/>
                <a:cs typeface="Arial"/>
                <a:sym typeface="Arial"/>
              </a:rPr>
              <a:t>Rapport de l’Assemblée générale virtuelle de la FIMEM</a:t>
            </a:r>
            <a:br>
              <a:rPr lang="en-US" sz="1800"/>
            </a:br>
            <a:r>
              <a:rPr b="0" lang="en-US" sz="1600" strike="noStrike">
                <a:solidFill>
                  <a:srgbClr val="696464"/>
                </a:solidFill>
                <a:latin typeface="Arial"/>
                <a:ea typeface="Arial"/>
                <a:cs typeface="Arial"/>
                <a:sym typeface="Arial"/>
              </a:rPr>
              <a:t>	- Proposition pour une nouvelle catégorisation</a:t>
            </a:r>
            <a:br>
              <a:rPr lang="en-US" sz="1800"/>
            </a:br>
            <a:r>
              <a:rPr b="0" lang="en-US" sz="1600" strike="noStrike">
                <a:solidFill>
                  <a:srgbClr val="696464"/>
                </a:solidFill>
                <a:latin typeface="Arial"/>
                <a:ea typeface="Arial"/>
                <a:cs typeface="Arial"/>
                <a:sym typeface="Arial"/>
              </a:rPr>
              <a:t>	- Compte rendu commission AGV du 9 juillet </a:t>
            </a:r>
            <a:br>
              <a:rPr lang="en-US" sz="1800"/>
            </a:br>
            <a:r>
              <a:rPr b="0" lang="en-US" sz="1600" strike="noStrike">
                <a:solidFill>
                  <a:srgbClr val="696464"/>
                </a:solidFill>
                <a:latin typeface="Arial"/>
                <a:ea typeface="Arial"/>
                <a:cs typeface="Arial"/>
                <a:sym typeface="Arial"/>
              </a:rPr>
              <a:t>	- Compte rendu commission AGV</a:t>
            </a:r>
            <a:br>
              <a:rPr lang="en-US" sz="1800"/>
            </a:br>
            <a:r>
              <a:rPr b="0" lang="en-US" sz="1600" strike="noStrike">
                <a:solidFill>
                  <a:srgbClr val="696464"/>
                </a:solidFill>
                <a:latin typeface="Arial"/>
                <a:ea typeface="Arial"/>
                <a:cs typeface="Arial"/>
                <a:sym typeface="Arial"/>
              </a:rPr>
              <a:t>	- Commission 6 : gestion des Ridef </a:t>
            </a:r>
            <a:br>
              <a:rPr lang="en-US" sz="1800"/>
            </a:br>
            <a:r>
              <a:rPr b="1" lang="en-US" sz="1600" strike="noStrike">
                <a:solidFill>
                  <a:srgbClr val="696464"/>
                </a:solidFill>
                <a:latin typeface="Arial"/>
                <a:ea typeface="Arial"/>
                <a:cs typeface="Arial"/>
                <a:sym typeface="Arial"/>
              </a:rPr>
              <a:t>onglet “</a:t>
            </a:r>
            <a:r>
              <a:rPr b="1" lang="en-US" sz="1600" strike="noStrike">
                <a:solidFill>
                  <a:srgbClr val="9E3611"/>
                </a:solidFill>
                <a:latin typeface="Arial"/>
                <a:ea typeface="Arial"/>
                <a:cs typeface="Arial"/>
                <a:sym typeface="Arial"/>
              </a:rPr>
              <a:t>Biennale</a:t>
            </a:r>
            <a:r>
              <a:rPr b="1" lang="en-US" sz="1600" strike="noStrike">
                <a:solidFill>
                  <a:srgbClr val="696464"/>
                </a:solidFill>
                <a:latin typeface="Arial"/>
                <a:ea typeface="Arial"/>
                <a:cs typeface="Arial"/>
                <a:sym typeface="Arial"/>
              </a:rPr>
              <a:t>”: </a:t>
            </a:r>
            <a:r>
              <a:rPr b="0" lang="en-US" sz="1600" u="sng" strike="noStrike">
                <a:solidFill>
                  <a:schemeClr val="hlink"/>
                </a:solidFill>
                <a:latin typeface="Libre Franklin"/>
                <a:ea typeface="Libre Franklin"/>
                <a:cs typeface="Libre Franklin"/>
                <a:sym typeface="Libre Franklin"/>
                <a:hlinkClick r:id="rId4"/>
              </a:rPr>
              <a:t> https://www.fimem-freinet.org/es/biennale-ag-2020</a:t>
            </a:r>
            <a:r>
              <a:rPr b="1" lang="en-US" sz="1600" strike="noStrike">
                <a:solidFill>
                  <a:srgbClr val="696464"/>
                </a:solidFill>
                <a:latin typeface="Arial"/>
                <a:ea typeface="Arial"/>
                <a:cs typeface="Arial"/>
                <a:sym typeface="Arial"/>
              </a:rPr>
              <a:t> </a:t>
            </a:r>
            <a:br>
              <a:rPr lang="en-US" sz="1800"/>
            </a:br>
            <a:r>
              <a:rPr b="0" lang="en-US" sz="1600" strike="noStrike">
                <a:solidFill>
                  <a:srgbClr val="696464"/>
                </a:solidFill>
                <a:latin typeface="Arial"/>
                <a:ea typeface="Arial"/>
                <a:cs typeface="Arial"/>
                <a:sym typeface="Arial"/>
              </a:rPr>
              <a:t>	- 2019. Compte rendu Biennale par Francois Perdrial. </a:t>
            </a:r>
            <a:endParaRPr b="0" sz="1600" strike="noStrike">
              <a:solidFill>
                <a:srgbClr val="000000"/>
              </a:solidFill>
              <a:latin typeface="Arial"/>
              <a:ea typeface="Arial"/>
              <a:cs typeface="Arial"/>
              <a:sym typeface="Arial"/>
            </a:endParaRPr>
          </a:p>
        </p:txBody>
      </p:sp>
      <p:pic>
        <p:nvPicPr>
          <p:cNvPr id="204" name="Google Shape;204;p40"/>
          <p:cNvPicPr preferRelativeResize="0"/>
          <p:nvPr/>
        </p:nvPicPr>
        <p:blipFill rotWithShape="1">
          <a:blip r:embed="rId5">
            <a:alphaModFix/>
          </a:blip>
          <a:srcRect b="0" l="0" r="0" t="0"/>
          <a:stretch/>
        </p:blipFill>
        <p:spPr>
          <a:xfrm>
            <a:off x="7668360" y="332640"/>
            <a:ext cx="734760" cy="73764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41"/>
          <p:cNvSpPr txBox="1"/>
          <p:nvPr/>
        </p:nvSpPr>
        <p:spPr>
          <a:xfrm>
            <a:off x="611640" y="4725000"/>
            <a:ext cx="8229240" cy="1142640"/>
          </a:xfrm>
          <a:prstGeom prst="rect">
            <a:avLst/>
          </a:prstGeom>
          <a:noFill/>
          <a:ln>
            <a:noFill/>
          </a:ln>
        </p:spPr>
        <p:txBody>
          <a:bodyPr anchorCtr="0" anchor="b" bIns="91425" lIns="91425" spcFirstLastPara="1" rIns="91425" wrap="square" tIns="45700">
            <a:noAutofit/>
          </a:bodyPr>
          <a:lstStyle/>
          <a:p>
            <a:pPr indent="0" lvl="0" marL="0" marR="0" rtl="0" algn="l">
              <a:lnSpc>
                <a:spcPct val="100000"/>
              </a:lnSpc>
              <a:spcBef>
                <a:spcPts val="0"/>
              </a:spcBef>
              <a:spcAft>
                <a:spcPts val="0"/>
              </a:spcAft>
              <a:buNone/>
            </a:pPr>
            <a:br>
              <a:rPr lang="en-US" sz="1800"/>
            </a:br>
            <a:r>
              <a:rPr b="1" lang="en-US" sz="3200" strike="noStrike">
                <a:solidFill>
                  <a:srgbClr val="696464"/>
                </a:solidFill>
                <a:latin typeface="Arial"/>
                <a:ea typeface="Arial"/>
                <a:cs typeface="Arial"/>
                <a:sym typeface="Arial"/>
              </a:rPr>
              <a:t>Guide du site et liens</a:t>
            </a:r>
            <a:br>
              <a:rPr lang="en-US" sz="1800"/>
            </a:br>
            <a:br>
              <a:rPr lang="en-US" sz="1800"/>
            </a:br>
            <a:r>
              <a:rPr b="1" lang="en-US" sz="1400" strike="noStrike">
                <a:solidFill>
                  <a:srgbClr val="696464"/>
                </a:solidFill>
                <a:latin typeface="Arial"/>
                <a:ea typeface="Arial"/>
                <a:cs typeface="Arial"/>
                <a:sym typeface="Arial"/>
              </a:rPr>
              <a:t>onglet “Courriers AG” (Messages de l'Assemblée Générale) : </a:t>
            </a:r>
            <a:r>
              <a:rPr b="0" lang="en-US" sz="1400" u="sng" strike="noStrike">
                <a:solidFill>
                  <a:schemeClr val="hlink"/>
                </a:solidFill>
                <a:latin typeface="Libre Franklin"/>
                <a:ea typeface="Libre Franklin"/>
                <a:cs typeface="Libre Franklin"/>
                <a:sym typeface="Libre Franklin"/>
                <a:hlinkClick r:id="rId3"/>
              </a:rPr>
              <a:t>https://www.fimem-freinet.org/es/courriersAG-2020</a:t>
            </a:r>
            <a:br>
              <a:rPr lang="en-US" sz="1800"/>
            </a:br>
            <a:r>
              <a:rPr b="0" lang="en-US" sz="1400" strike="noStrike">
                <a:solidFill>
                  <a:srgbClr val="696464"/>
                </a:solidFill>
                <a:latin typeface="Arial"/>
                <a:ea typeface="Arial"/>
                <a:cs typeface="Arial"/>
                <a:sym typeface="Arial"/>
              </a:rPr>
              <a:t>	- Nouvelles du Quebec. </a:t>
            </a:r>
            <a:br>
              <a:rPr lang="en-US" sz="1800"/>
            </a:br>
            <a:r>
              <a:rPr b="0" lang="en-US" sz="1400" strike="noStrike">
                <a:solidFill>
                  <a:srgbClr val="696464"/>
                </a:solidFill>
                <a:latin typeface="Arial"/>
                <a:ea typeface="Arial"/>
                <a:cs typeface="Arial"/>
                <a:sym typeface="Arial"/>
              </a:rPr>
              <a:t>	- AG virtuelle compléments d'informations. </a:t>
            </a:r>
            <a:br>
              <a:rPr lang="en-US" sz="1800"/>
            </a:br>
            <a:r>
              <a:rPr b="0" lang="en-US" sz="1400" strike="noStrike">
                <a:solidFill>
                  <a:srgbClr val="696464"/>
                </a:solidFill>
                <a:latin typeface="Arial"/>
                <a:ea typeface="Arial"/>
                <a:cs typeface="Arial"/>
                <a:sym typeface="Arial"/>
              </a:rPr>
              <a:t>	- News. Fonctionnement de l'AG - 3 juillet .</a:t>
            </a:r>
            <a:br>
              <a:rPr lang="en-US" sz="1800"/>
            </a:br>
            <a:r>
              <a:rPr b="0" lang="en-US" sz="1400" strike="noStrike">
                <a:solidFill>
                  <a:srgbClr val="696464"/>
                </a:solidFill>
                <a:latin typeface="Arial"/>
                <a:ea typeface="Arial"/>
                <a:cs typeface="Arial"/>
                <a:sym typeface="Arial"/>
              </a:rPr>
              <a:t>	- Points à valider... à discuter . </a:t>
            </a:r>
            <a:br>
              <a:rPr lang="en-US" sz="1800"/>
            </a:br>
            <a:r>
              <a:rPr b="0" lang="en-US" sz="1400" strike="noStrike">
                <a:solidFill>
                  <a:srgbClr val="696464"/>
                </a:solidFill>
                <a:latin typeface="Arial"/>
                <a:ea typeface="Arial"/>
                <a:cs typeface="Arial"/>
                <a:sym typeface="Arial"/>
              </a:rPr>
              <a:t>	- AG virtuelle position du Canada au 2 juillet.</a:t>
            </a:r>
            <a:br>
              <a:rPr lang="en-US" sz="1800"/>
            </a:br>
            <a:r>
              <a:rPr b="0" lang="en-US" sz="1400" strike="noStrike">
                <a:solidFill>
                  <a:srgbClr val="696464"/>
                </a:solidFill>
                <a:latin typeface="Arial"/>
                <a:ea typeface="Arial"/>
                <a:cs typeface="Arial"/>
                <a:sym typeface="Arial"/>
              </a:rPr>
              <a:t>	- Invitation à la séance du 11juillet. </a:t>
            </a:r>
            <a:br>
              <a:rPr lang="en-US" sz="1800"/>
            </a:br>
            <a:r>
              <a:rPr b="0" lang="en-US" sz="1400" strike="noStrike">
                <a:solidFill>
                  <a:srgbClr val="696464"/>
                </a:solidFill>
                <a:latin typeface="Arial"/>
                <a:ea typeface="Arial"/>
                <a:cs typeface="Arial"/>
                <a:sym typeface="Arial"/>
              </a:rPr>
              <a:t>	- Questions de l’ICEM au CA FIMEM pour AG - FR-ES-EN. </a:t>
            </a:r>
            <a:br>
              <a:rPr lang="en-US" sz="1800"/>
            </a:br>
            <a:r>
              <a:rPr b="0" lang="en-US" sz="1400" strike="noStrike">
                <a:solidFill>
                  <a:srgbClr val="696464"/>
                </a:solidFill>
                <a:latin typeface="Arial"/>
                <a:ea typeface="Arial"/>
                <a:cs typeface="Arial"/>
                <a:sym typeface="Arial"/>
              </a:rPr>
              <a:t>	- Informations sur la Bourse Benaiges.</a:t>
            </a:r>
            <a:br>
              <a:rPr lang="en-US" sz="1800"/>
            </a:br>
            <a:r>
              <a:rPr b="0" lang="en-US" sz="1400" strike="noStrike">
                <a:solidFill>
                  <a:srgbClr val="696464"/>
                </a:solidFill>
                <a:latin typeface="Arial"/>
                <a:ea typeface="Arial"/>
                <a:cs typeface="Arial"/>
                <a:sym typeface="Arial"/>
              </a:rPr>
              <a:t>	- Réponses du CA aux questions de l'ICEM. </a:t>
            </a:r>
            <a:br>
              <a:rPr lang="en-US" sz="1800"/>
            </a:br>
            <a:br>
              <a:rPr lang="en-US" sz="1800"/>
            </a:br>
            <a:r>
              <a:rPr b="1" lang="en-US" sz="1400" strike="noStrike">
                <a:solidFill>
                  <a:srgbClr val="696464"/>
                </a:solidFill>
                <a:latin typeface="Arial"/>
                <a:ea typeface="Arial"/>
                <a:cs typeface="Arial"/>
                <a:sym typeface="Arial"/>
              </a:rPr>
              <a:t>onglet “Lettre de la présidente”:</a:t>
            </a:r>
            <a:br>
              <a:rPr lang="en-US" sz="1800"/>
            </a:br>
            <a:r>
              <a:rPr b="0" lang="en-US" sz="1400" u="sng" strike="noStrike">
                <a:solidFill>
                  <a:schemeClr val="hlink"/>
                </a:solidFill>
                <a:latin typeface="Libre Franklin"/>
                <a:ea typeface="Libre Franklin"/>
                <a:cs typeface="Libre Franklin"/>
                <a:sym typeface="Libre Franklin"/>
                <a:hlinkClick r:id="rId4"/>
              </a:rPr>
              <a:t>https://www.fimem-freinet.org/es/lettre-presidente-ag2020</a:t>
            </a:r>
            <a:br>
              <a:rPr lang="en-US" sz="1800"/>
            </a:br>
            <a:br>
              <a:rPr lang="en-US" sz="1800"/>
            </a:br>
            <a:r>
              <a:rPr b="1" lang="en-US" sz="1400" strike="noStrike">
                <a:solidFill>
                  <a:srgbClr val="696464"/>
                </a:solidFill>
                <a:latin typeface="Arial"/>
                <a:ea typeface="Arial"/>
                <a:cs typeface="Arial"/>
                <a:sym typeface="Arial"/>
              </a:rPr>
              <a:t>onglet “Hommages” :</a:t>
            </a:r>
            <a:br>
              <a:rPr lang="en-US" sz="1800"/>
            </a:br>
            <a:r>
              <a:rPr b="0" lang="en-US" sz="1400" u="sng" strike="noStrike">
                <a:solidFill>
                  <a:schemeClr val="hlink"/>
                </a:solidFill>
                <a:latin typeface="Libre Franklin"/>
                <a:ea typeface="Libre Franklin"/>
                <a:cs typeface="Libre Franklin"/>
                <a:sym typeface="Libre Franklin"/>
                <a:hlinkClick r:id="rId5"/>
              </a:rPr>
              <a:t>https://www.fimem-freinet.org/es/hommages2020</a:t>
            </a:r>
            <a:endParaRPr b="0" sz="1400" strike="noStrike">
              <a:solidFill>
                <a:srgbClr val="000000"/>
              </a:solidFill>
              <a:latin typeface="Arial"/>
              <a:ea typeface="Arial"/>
              <a:cs typeface="Arial"/>
              <a:sym typeface="Arial"/>
            </a:endParaRPr>
          </a:p>
        </p:txBody>
      </p:sp>
      <p:pic>
        <p:nvPicPr>
          <p:cNvPr id="210" name="Google Shape;210;p41"/>
          <p:cNvPicPr preferRelativeResize="0"/>
          <p:nvPr/>
        </p:nvPicPr>
        <p:blipFill rotWithShape="1">
          <a:blip r:embed="rId6">
            <a:alphaModFix/>
          </a:blip>
          <a:srcRect b="0" l="0" r="0" t="0"/>
          <a:stretch/>
        </p:blipFill>
        <p:spPr>
          <a:xfrm>
            <a:off x="7668360" y="332640"/>
            <a:ext cx="734760" cy="73764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4" name="Shape 214"/>
        <p:cNvGrpSpPr/>
        <p:nvPr/>
      </p:nvGrpSpPr>
      <p:grpSpPr>
        <a:xfrm>
          <a:off x="0" y="0"/>
          <a:ext cx="0" cy="0"/>
          <a:chOff x="0" y="0"/>
          <a:chExt cx="0" cy="0"/>
        </a:xfrm>
      </p:grpSpPr>
      <p:sp>
        <p:nvSpPr>
          <p:cNvPr id="215" name="Google Shape;215;p42"/>
          <p:cNvSpPr txBox="1"/>
          <p:nvPr/>
        </p:nvSpPr>
        <p:spPr>
          <a:xfrm>
            <a:off x="611640" y="4725000"/>
            <a:ext cx="8229240" cy="1142640"/>
          </a:xfrm>
          <a:prstGeom prst="rect">
            <a:avLst/>
          </a:prstGeom>
          <a:noFill/>
          <a:ln>
            <a:noFill/>
          </a:ln>
        </p:spPr>
        <p:txBody>
          <a:bodyPr anchorCtr="0" anchor="b" bIns="91425" lIns="91425" spcFirstLastPara="1" rIns="91425" wrap="square" tIns="45700">
            <a:noAutofit/>
          </a:bodyPr>
          <a:lstStyle/>
          <a:p>
            <a:pPr indent="0" lvl="0" marL="0" marR="0" rtl="0" algn="l">
              <a:lnSpc>
                <a:spcPct val="100000"/>
              </a:lnSpc>
              <a:spcBef>
                <a:spcPts val="0"/>
              </a:spcBef>
              <a:spcAft>
                <a:spcPts val="0"/>
              </a:spcAft>
              <a:buNone/>
            </a:pPr>
            <a:br>
              <a:rPr lang="en-US" sz="1800"/>
            </a:br>
            <a:r>
              <a:rPr b="1" lang="en-US" sz="3200" strike="noStrike">
                <a:solidFill>
                  <a:srgbClr val="696464"/>
                </a:solidFill>
                <a:latin typeface="Arial"/>
                <a:ea typeface="Arial"/>
                <a:cs typeface="Arial"/>
                <a:sym typeface="Arial"/>
              </a:rPr>
              <a:t>Guide du site et liens s</a:t>
            </a:r>
            <a:br>
              <a:rPr lang="en-US" sz="1800"/>
            </a:br>
            <a:br>
              <a:rPr lang="en-US" sz="1800"/>
            </a:br>
            <a:r>
              <a:rPr b="1" lang="en-US" sz="1400" strike="noStrike">
                <a:solidFill>
                  <a:srgbClr val="696464"/>
                </a:solidFill>
                <a:latin typeface="Arial"/>
                <a:ea typeface="Arial"/>
                <a:cs typeface="Arial"/>
                <a:sym typeface="Arial"/>
              </a:rPr>
              <a:t>onglet “Motions des mouvements”:</a:t>
            </a:r>
            <a:br>
              <a:rPr lang="en-US" sz="1800"/>
            </a:br>
            <a:r>
              <a:rPr b="0" lang="en-US" sz="1400" u="sng" strike="noStrike">
                <a:solidFill>
                  <a:schemeClr val="hlink"/>
                </a:solidFill>
                <a:latin typeface="Libre Franklin"/>
                <a:ea typeface="Libre Franklin"/>
                <a:cs typeface="Libre Franklin"/>
                <a:sym typeface="Libre Franklin"/>
                <a:hlinkClick r:id="rId3"/>
              </a:rPr>
              <a:t>https://www.fimem-freinet.org/es/motions2020</a:t>
            </a:r>
            <a:br>
              <a:rPr lang="en-US" sz="1800"/>
            </a:br>
            <a:r>
              <a:rPr b="0" lang="en-US" sz="1400" strike="noStrike">
                <a:solidFill>
                  <a:srgbClr val="696464"/>
                </a:solidFill>
                <a:latin typeface="Arial"/>
                <a:ea typeface="Arial"/>
                <a:cs typeface="Arial"/>
                <a:sym typeface="Arial"/>
              </a:rPr>
              <a:t>	- Position des Mexicains sur la pandémie. </a:t>
            </a:r>
            <a:br>
              <a:rPr lang="en-US" sz="1800"/>
            </a:br>
            <a:r>
              <a:rPr b="0" lang="en-US" sz="1400" strike="noStrike">
                <a:solidFill>
                  <a:srgbClr val="696464"/>
                </a:solidFill>
                <a:latin typeface="Arial"/>
                <a:ea typeface="Arial"/>
                <a:cs typeface="Arial"/>
                <a:sym typeface="Arial"/>
              </a:rPr>
              <a:t>	- Motion: communication au sein de la FIMEM proposée au vote par l’ICEM à l’AG de la FIMEM 2020. </a:t>
            </a:r>
            <a:br>
              <a:rPr lang="en-US" sz="1800"/>
            </a:br>
            <a:r>
              <a:rPr b="0" lang="en-US" sz="1400" strike="noStrike">
                <a:solidFill>
                  <a:srgbClr val="696464"/>
                </a:solidFill>
                <a:latin typeface="Arial"/>
                <a:ea typeface="Arial"/>
                <a:cs typeface="Arial"/>
                <a:sym typeface="Arial"/>
              </a:rPr>
              <a:t>	 - FR-Motion: actions à mener face aux politiques migratoires proposée au vote par 		l’ICEM à l’AG de la FIMEM 2020.</a:t>
            </a:r>
            <a:br>
              <a:rPr lang="en-US" sz="1800"/>
            </a:br>
            <a:r>
              <a:rPr b="0" lang="en-US" sz="1400" strike="noStrike">
                <a:solidFill>
                  <a:srgbClr val="696464"/>
                </a:solidFill>
                <a:latin typeface="Arial"/>
                <a:ea typeface="Arial"/>
                <a:cs typeface="Arial"/>
                <a:sym typeface="Arial"/>
              </a:rPr>
              <a:t>	- Position de la REMFA</a:t>
            </a:r>
            <a:br>
              <a:rPr lang="en-US" sz="1800"/>
            </a:br>
            <a:r>
              <a:rPr b="0" lang="en-US" sz="1400" strike="noStrike">
                <a:solidFill>
                  <a:srgbClr val="696464"/>
                </a:solidFill>
                <a:latin typeface="Arial"/>
                <a:ea typeface="Arial"/>
                <a:cs typeface="Arial"/>
                <a:sym typeface="Arial"/>
              </a:rPr>
              <a:t>	- Réflexion pour la Ridef du Canada de Giancarlo. </a:t>
            </a:r>
            <a:br>
              <a:rPr lang="en-US" sz="1800"/>
            </a:br>
            <a:r>
              <a:rPr b="0" lang="en-US" sz="1400" strike="noStrike">
                <a:solidFill>
                  <a:srgbClr val="696464"/>
                </a:solidFill>
                <a:latin typeface="Arial"/>
                <a:ea typeface="Arial"/>
                <a:cs typeface="Arial"/>
                <a:sym typeface="Arial"/>
              </a:rPr>
              <a:t>	- Position du MEPA sur la pandémie. )</a:t>
            </a:r>
            <a:br>
              <a:rPr lang="en-US" sz="1800"/>
            </a:br>
            <a:endParaRPr b="0" sz="1400" strike="noStrike">
              <a:solidFill>
                <a:srgbClr val="000000"/>
              </a:solidFill>
              <a:latin typeface="Arial"/>
              <a:ea typeface="Arial"/>
              <a:cs typeface="Arial"/>
              <a:sym typeface="Arial"/>
            </a:endParaRPr>
          </a:p>
        </p:txBody>
      </p:sp>
      <p:pic>
        <p:nvPicPr>
          <p:cNvPr id="216" name="Google Shape;216;p42"/>
          <p:cNvPicPr preferRelativeResize="0"/>
          <p:nvPr/>
        </p:nvPicPr>
        <p:blipFill rotWithShape="1">
          <a:blip r:embed="rId4">
            <a:alphaModFix/>
          </a:blip>
          <a:srcRect b="0" l="0" r="0" t="0"/>
          <a:stretch/>
        </p:blipFill>
        <p:spPr>
          <a:xfrm>
            <a:off x="7668360" y="332640"/>
            <a:ext cx="734760" cy="73764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0" name="Shape 220"/>
        <p:cNvGrpSpPr/>
        <p:nvPr/>
      </p:nvGrpSpPr>
      <p:grpSpPr>
        <a:xfrm>
          <a:off x="0" y="0"/>
          <a:ext cx="0" cy="0"/>
          <a:chOff x="0" y="0"/>
          <a:chExt cx="0" cy="0"/>
        </a:xfrm>
      </p:grpSpPr>
      <p:sp>
        <p:nvSpPr>
          <p:cNvPr id="221" name="Google Shape;221;p43"/>
          <p:cNvSpPr txBox="1"/>
          <p:nvPr/>
        </p:nvSpPr>
        <p:spPr>
          <a:xfrm>
            <a:off x="683640" y="5373360"/>
            <a:ext cx="8229240" cy="1142640"/>
          </a:xfrm>
          <a:prstGeom prst="rect">
            <a:avLst/>
          </a:prstGeom>
          <a:noFill/>
          <a:ln>
            <a:noFill/>
          </a:ln>
        </p:spPr>
        <p:txBody>
          <a:bodyPr anchorCtr="0" anchor="b" bIns="91425" lIns="91425" spcFirstLastPara="1" rIns="91425" wrap="square" tIns="45700">
            <a:noAutofit/>
          </a:bodyPr>
          <a:lstStyle/>
          <a:p>
            <a:pPr indent="0" lvl="0" marL="0" marR="0" rtl="0" algn="l">
              <a:lnSpc>
                <a:spcPct val="100000"/>
              </a:lnSpc>
              <a:spcBef>
                <a:spcPts val="0"/>
              </a:spcBef>
              <a:spcAft>
                <a:spcPts val="0"/>
              </a:spcAft>
              <a:buNone/>
            </a:pPr>
            <a:br>
              <a:rPr lang="en-US" sz="1800"/>
            </a:br>
            <a:r>
              <a:rPr b="1" lang="en-US" sz="3200" strike="noStrike">
                <a:solidFill>
                  <a:srgbClr val="696464"/>
                </a:solidFill>
                <a:latin typeface="Arial"/>
                <a:ea typeface="Arial"/>
                <a:cs typeface="Arial"/>
                <a:sym typeface="Arial"/>
              </a:rPr>
              <a:t>Questions / doutes / commentaires: </a:t>
            </a:r>
            <a:br>
              <a:rPr lang="en-US" sz="1800"/>
            </a:br>
            <a:br>
              <a:rPr lang="en-US" sz="1800"/>
            </a:br>
            <a:r>
              <a:rPr b="0" lang="en-US" sz="2800" strike="noStrike">
                <a:solidFill>
                  <a:srgbClr val="696464"/>
                </a:solidFill>
                <a:latin typeface="Arial"/>
                <a:ea typeface="Arial"/>
                <a:cs typeface="Arial"/>
                <a:sym typeface="Arial"/>
              </a:rPr>
              <a:t>Organisation de l'AG virtuelle:</a:t>
            </a:r>
            <a:br>
              <a:rPr lang="en-US" sz="1800"/>
            </a:br>
            <a:r>
              <a:rPr b="0" lang="en-US" sz="2800" u="sng" strike="noStrike">
                <a:solidFill>
                  <a:schemeClr val="hlink"/>
                </a:solidFill>
                <a:latin typeface="Arial"/>
                <a:ea typeface="Arial"/>
                <a:cs typeface="Arial"/>
                <a:sym typeface="Arial"/>
                <a:hlinkClick r:id="rId3"/>
              </a:rPr>
              <a:t>agvirtual2020@gmail.com</a:t>
            </a:r>
            <a:r>
              <a:rPr b="0" lang="en-US" sz="2800" strike="noStrike">
                <a:solidFill>
                  <a:srgbClr val="696464"/>
                </a:solidFill>
                <a:latin typeface="Arial"/>
                <a:ea typeface="Arial"/>
                <a:cs typeface="Arial"/>
                <a:sym typeface="Arial"/>
              </a:rPr>
              <a:t> </a:t>
            </a:r>
            <a:br>
              <a:rPr lang="en-US" sz="1800"/>
            </a:br>
            <a:r>
              <a:rPr b="0" lang="en-US" sz="2800" strike="noStrike">
                <a:solidFill>
                  <a:srgbClr val="696464"/>
                </a:solidFill>
                <a:latin typeface="Arial"/>
                <a:ea typeface="Arial"/>
                <a:cs typeface="Arial"/>
                <a:sym typeface="Arial"/>
              </a:rPr>
              <a:t>Sujets et questions d'ordre général: </a:t>
            </a:r>
            <a:br>
              <a:rPr lang="en-US" sz="1800"/>
            </a:br>
            <a:r>
              <a:rPr b="0" lang="en-US" sz="2800" u="sng" strike="noStrike">
                <a:solidFill>
                  <a:schemeClr val="hlink"/>
                </a:solidFill>
                <a:latin typeface="Arial"/>
                <a:ea typeface="Arial"/>
                <a:cs typeface="Arial"/>
                <a:sym typeface="Arial"/>
                <a:hlinkClick r:id="rId4"/>
              </a:rPr>
              <a:t>cafimem@gmail.com</a:t>
            </a:r>
            <a:br>
              <a:rPr lang="en-US" sz="1800"/>
            </a:br>
            <a:br>
              <a:rPr lang="en-US" sz="1800"/>
            </a:br>
            <a:br>
              <a:rPr lang="en-US" sz="1800"/>
            </a:br>
            <a:br>
              <a:rPr lang="en-US" sz="1800"/>
            </a:br>
            <a:br>
              <a:rPr lang="en-US" sz="1800"/>
            </a:br>
            <a:br>
              <a:rPr lang="en-US" sz="1800"/>
            </a:br>
            <a:br>
              <a:rPr lang="en-US" sz="1800"/>
            </a:br>
            <a:br>
              <a:rPr lang="en-US" sz="1800"/>
            </a:br>
            <a:br>
              <a:rPr lang="en-US" sz="1800"/>
            </a:br>
            <a:endParaRPr b="0" sz="2800" strike="noStrike">
              <a:solidFill>
                <a:srgbClr val="000000"/>
              </a:solidFill>
              <a:latin typeface="Arial"/>
              <a:ea typeface="Arial"/>
              <a:cs typeface="Arial"/>
              <a:sym typeface="Arial"/>
            </a:endParaRPr>
          </a:p>
        </p:txBody>
      </p:sp>
      <p:pic>
        <p:nvPicPr>
          <p:cNvPr id="222" name="Google Shape;222;p43"/>
          <p:cNvPicPr preferRelativeResize="0"/>
          <p:nvPr/>
        </p:nvPicPr>
        <p:blipFill rotWithShape="1">
          <a:blip r:embed="rId5">
            <a:alphaModFix/>
          </a:blip>
          <a:srcRect b="0" l="0" r="0" t="0"/>
          <a:stretch/>
        </p:blipFill>
        <p:spPr>
          <a:xfrm>
            <a:off x="7668360" y="332640"/>
            <a:ext cx="734760" cy="737640"/>
          </a:xfrm>
          <a:prstGeom prst="rect">
            <a:avLst/>
          </a:prstGeom>
          <a:noFill/>
          <a:ln>
            <a:noFill/>
          </a:ln>
        </p:spPr>
      </p:pic>
      <p:sp>
        <p:nvSpPr>
          <p:cNvPr id="223" name="Google Shape;223;p43"/>
          <p:cNvSpPr/>
          <p:nvPr/>
        </p:nvSpPr>
        <p:spPr>
          <a:xfrm>
            <a:off x="539640" y="5443560"/>
            <a:ext cx="8229240" cy="57132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7" name="Shape 227"/>
        <p:cNvGrpSpPr/>
        <p:nvPr/>
      </p:nvGrpSpPr>
      <p:grpSpPr>
        <a:xfrm>
          <a:off x="0" y="0"/>
          <a:ext cx="0" cy="0"/>
          <a:chOff x="0" y="0"/>
          <a:chExt cx="0" cy="0"/>
        </a:xfrm>
      </p:grpSpPr>
      <p:sp>
        <p:nvSpPr>
          <p:cNvPr id="228" name="Google Shape;228;p44"/>
          <p:cNvSpPr txBox="1"/>
          <p:nvPr/>
        </p:nvSpPr>
        <p:spPr>
          <a:xfrm>
            <a:off x="638280" y="4414425"/>
            <a:ext cx="7488600" cy="1142700"/>
          </a:xfrm>
          <a:prstGeom prst="rect">
            <a:avLst/>
          </a:prstGeom>
          <a:noFill/>
          <a:ln>
            <a:noFill/>
          </a:ln>
        </p:spPr>
        <p:txBody>
          <a:bodyPr anchorCtr="0" anchor="b" bIns="91425" lIns="91425" spcFirstLastPara="1" rIns="91425" wrap="square" tIns="45700">
            <a:noAutofit/>
          </a:bodyPr>
          <a:lstStyle/>
          <a:p>
            <a:pPr indent="0" lvl="0" marL="0" marR="0" rtl="0" algn="l">
              <a:lnSpc>
                <a:spcPct val="100000"/>
              </a:lnSpc>
              <a:spcBef>
                <a:spcPts val="0"/>
              </a:spcBef>
              <a:spcAft>
                <a:spcPts val="0"/>
              </a:spcAft>
              <a:buNone/>
            </a:pPr>
            <a:r>
              <a:rPr b="0" lang="en-US" sz="2800" strike="noStrike">
                <a:solidFill>
                  <a:srgbClr val="696464"/>
                </a:solidFill>
                <a:latin typeface="Arial"/>
                <a:ea typeface="Arial"/>
                <a:cs typeface="Arial"/>
                <a:sym typeface="Arial"/>
              </a:rPr>
              <a:t>“ Tout est prêt : </a:t>
            </a:r>
            <a:br>
              <a:rPr lang="en-US" sz="1800"/>
            </a:br>
            <a:r>
              <a:rPr b="0" lang="en-US" sz="2800" strike="noStrike">
                <a:solidFill>
                  <a:srgbClr val="696464"/>
                </a:solidFill>
                <a:latin typeface="Arial"/>
                <a:ea typeface="Arial"/>
                <a:cs typeface="Arial"/>
                <a:sym typeface="Arial"/>
              </a:rPr>
              <a:t> l'eau, le soleil et l'argile,</a:t>
            </a:r>
            <a:br>
              <a:rPr lang="en-US" sz="1800"/>
            </a:br>
            <a:r>
              <a:rPr b="0" lang="en-US" sz="2800" strike="noStrike">
                <a:solidFill>
                  <a:srgbClr val="696464"/>
                </a:solidFill>
                <a:latin typeface="Arial"/>
                <a:ea typeface="Arial"/>
                <a:cs typeface="Arial"/>
                <a:sym typeface="Arial"/>
              </a:rPr>
              <a:t> mais si vous n'êtes pas présent.... il n'y aura    pas de miracle”.</a:t>
            </a:r>
            <a:br>
              <a:rPr lang="en-US" sz="1800"/>
            </a:br>
            <a:br>
              <a:rPr lang="en-US" sz="1800"/>
            </a:br>
            <a:r>
              <a:rPr b="0" lang="en-US" sz="2800" strike="noStrike">
                <a:solidFill>
                  <a:srgbClr val="696464"/>
                </a:solidFill>
                <a:latin typeface="Arial"/>
                <a:ea typeface="Arial"/>
                <a:cs typeface="Arial"/>
                <a:sym typeface="Arial"/>
              </a:rPr>
              <a:t>        </a:t>
            </a:r>
            <a:r>
              <a:rPr b="1" lang="en-US" sz="2800" strike="noStrike">
                <a:solidFill>
                  <a:srgbClr val="696464"/>
                </a:solidFill>
                <a:latin typeface="Arial"/>
                <a:ea typeface="Arial"/>
                <a:cs typeface="Arial"/>
                <a:sym typeface="Arial"/>
              </a:rPr>
              <a:t>Mario Benedetti (Uruguay, 1920- 2008)</a:t>
            </a:r>
            <a:endParaRPr b="1" sz="2800" strike="noStrike">
              <a:solidFill>
                <a:srgbClr val="696464"/>
              </a:solidFill>
              <a:latin typeface="Arial"/>
              <a:ea typeface="Arial"/>
              <a:cs typeface="Arial"/>
              <a:sym typeface="Arial"/>
            </a:endParaRPr>
          </a:p>
          <a:p>
            <a:pPr indent="0" lvl="0" marL="0" marR="0" rtl="0" algn="l">
              <a:lnSpc>
                <a:spcPct val="100000"/>
              </a:lnSpc>
              <a:spcBef>
                <a:spcPts val="0"/>
              </a:spcBef>
              <a:spcAft>
                <a:spcPts val="0"/>
              </a:spcAft>
              <a:buNone/>
            </a:pPr>
            <a:r>
              <a:t/>
            </a:r>
            <a:endParaRPr b="1" sz="2800">
              <a:solidFill>
                <a:srgbClr val="696464"/>
              </a:solidFill>
            </a:endParaRPr>
          </a:p>
          <a:p>
            <a:pPr indent="0" lvl="0" marL="0" marR="0" rtl="0" algn="r">
              <a:lnSpc>
                <a:spcPct val="100000"/>
              </a:lnSpc>
              <a:spcBef>
                <a:spcPts val="0"/>
              </a:spcBef>
              <a:spcAft>
                <a:spcPts val="0"/>
              </a:spcAft>
              <a:buNone/>
            </a:pPr>
            <a:r>
              <a:rPr b="1" lang="en-US" sz="1200">
                <a:solidFill>
                  <a:srgbClr val="696464"/>
                </a:solidFill>
              </a:rPr>
              <a:t>Traductions : Marta Fontana et Marguerite Gomez</a:t>
            </a:r>
            <a:endParaRPr b="1" sz="1200">
              <a:solidFill>
                <a:srgbClr val="696464"/>
              </a:solidFill>
            </a:endParaRPr>
          </a:p>
          <a:p>
            <a:pPr indent="0" lvl="0" marL="0" marR="0" rtl="0" algn="r">
              <a:lnSpc>
                <a:spcPct val="100000"/>
              </a:lnSpc>
              <a:spcBef>
                <a:spcPts val="0"/>
              </a:spcBef>
              <a:spcAft>
                <a:spcPts val="0"/>
              </a:spcAft>
              <a:buNone/>
            </a:pPr>
            <a:r>
              <a:rPr b="1" lang="en-US" sz="1200">
                <a:solidFill>
                  <a:srgbClr val="696464"/>
                </a:solidFill>
              </a:rPr>
              <a:t>Textes: AGV Comission- FIMEM</a:t>
            </a:r>
            <a:endParaRPr b="1" sz="1200">
              <a:solidFill>
                <a:srgbClr val="696464"/>
              </a:solidFill>
            </a:endParaRPr>
          </a:p>
        </p:txBody>
      </p:sp>
      <p:pic>
        <p:nvPicPr>
          <p:cNvPr id="229" name="Google Shape;229;p44"/>
          <p:cNvPicPr preferRelativeResize="0"/>
          <p:nvPr/>
        </p:nvPicPr>
        <p:blipFill rotWithShape="1">
          <a:blip r:embed="rId3">
            <a:alphaModFix/>
          </a:blip>
          <a:srcRect b="0" l="0" r="0" t="0"/>
          <a:stretch/>
        </p:blipFill>
        <p:spPr>
          <a:xfrm>
            <a:off x="7668360" y="332640"/>
            <a:ext cx="734760" cy="73764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28"/>
          <p:cNvSpPr/>
          <p:nvPr/>
        </p:nvSpPr>
        <p:spPr>
          <a:xfrm>
            <a:off x="539640" y="1124640"/>
            <a:ext cx="8055000" cy="477000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None/>
            </a:pPr>
            <a:r>
              <a:t/>
            </a:r>
            <a:endParaRPr b="0" i="0" sz="1800" u="none" cap="none" strike="noStrike">
              <a:latin typeface="Arial"/>
              <a:ea typeface="Arial"/>
              <a:cs typeface="Arial"/>
              <a:sym typeface="Arial"/>
            </a:endParaRPr>
          </a:p>
          <a:p>
            <a:pPr indent="0" lvl="0" marL="0" marR="0" rtl="0" algn="just">
              <a:lnSpc>
                <a:spcPct val="100000"/>
              </a:lnSpc>
              <a:spcBef>
                <a:spcPts val="0"/>
              </a:spcBef>
              <a:spcAft>
                <a:spcPts val="0"/>
              </a:spcAft>
              <a:buNone/>
            </a:pPr>
            <a:r>
              <a:t/>
            </a:r>
            <a:endParaRPr b="0" i="0" sz="1800" u="none" cap="none" strike="noStrike">
              <a:latin typeface="Arial"/>
              <a:ea typeface="Arial"/>
              <a:cs typeface="Arial"/>
              <a:sym typeface="Arial"/>
            </a:endParaRPr>
          </a:p>
          <a:p>
            <a:pPr indent="0" lvl="0" marL="0" marR="0" rtl="0" algn="just">
              <a:lnSpc>
                <a:spcPct val="100000"/>
              </a:lnSpc>
              <a:spcBef>
                <a:spcPts val="0"/>
              </a:spcBef>
              <a:spcAft>
                <a:spcPts val="0"/>
              </a:spcAft>
              <a:buNone/>
            </a:pPr>
            <a:r>
              <a:t/>
            </a:r>
            <a:endParaRPr b="0" i="0" sz="1800" u="none" cap="none" strike="noStrike">
              <a:latin typeface="Arial"/>
              <a:ea typeface="Arial"/>
              <a:cs typeface="Arial"/>
              <a:sym typeface="Arial"/>
            </a:endParaRPr>
          </a:p>
        </p:txBody>
      </p:sp>
      <p:pic>
        <p:nvPicPr>
          <p:cNvPr id="129" name="Google Shape;129;p28"/>
          <p:cNvPicPr preferRelativeResize="0"/>
          <p:nvPr/>
        </p:nvPicPr>
        <p:blipFill rotWithShape="1">
          <a:blip r:embed="rId3">
            <a:alphaModFix/>
          </a:blip>
          <a:srcRect b="0" l="0" r="0" t="0"/>
          <a:stretch/>
        </p:blipFill>
        <p:spPr>
          <a:xfrm>
            <a:off x="7668360" y="332640"/>
            <a:ext cx="734760" cy="737640"/>
          </a:xfrm>
          <a:prstGeom prst="rect">
            <a:avLst/>
          </a:prstGeom>
          <a:noFill/>
          <a:ln>
            <a:noFill/>
          </a:ln>
        </p:spPr>
      </p:pic>
      <p:sp>
        <p:nvSpPr>
          <p:cNvPr id="130" name="Google Shape;130;p28"/>
          <p:cNvSpPr txBox="1"/>
          <p:nvPr/>
        </p:nvSpPr>
        <p:spPr>
          <a:xfrm>
            <a:off x="936000" y="1124640"/>
            <a:ext cx="7416000" cy="546120"/>
          </a:xfrm>
          <a:prstGeom prst="rect">
            <a:avLst/>
          </a:prstGeom>
          <a:noFill/>
          <a:ln>
            <a:noFill/>
          </a:ln>
        </p:spPr>
        <p:txBody>
          <a:bodyPr anchorCtr="0" anchor="t" bIns="45000" lIns="90000" spcFirstLastPara="1" rIns="90000" wrap="square" tIns="45000">
            <a:noAutofit/>
          </a:bodyPr>
          <a:lstStyle/>
          <a:p>
            <a:pPr indent="0" lvl="0" marL="0" marR="0" rtl="0" algn="just">
              <a:lnSpc>
                <a:spcPct val="100000"/>
              </a:lnSpc>
              <a:spcBef>
                <a:spcPts val="0"/>
              </a:spcBef>
              <a:spcAft>
                <a:spcPts val="0"/>
              </a:spcAft>
              <a:buNone/>
            </a:pPr>
            <a:r>
              <a:rPr b="1" i="0" lang="en-US" sz="3200" u="none" cap="none" strike="noStrike">
                <a:solidFill>
                  <a:srgbClr val="6D6262"/>
                </a:solidFill>
                <a:latin typeface="Arial"/>
                <a:ea typeface="Arial"/>
                <a:cs typeface="Arial"/>
                <a:sym typeface="Arial"/>
              </a:rPr>
              <a:t>Logistique d'organisation</a:t>
            </a:r>
            <a:endParaRPr b="0" i="0" sz="3200" u="none" cap="none" strike="noStrike">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Google Shape;135;p29"/>
          <p:cNvSpPr txBox="1"/>
          <p:nvPr/>
        </p:nvSpPr>
        <p:spPr>
          <a:xfrm>
            <a:off x="611640" y="3573000"/>
            <a:ext cx="8229240" cy="1142640"/>
          </a:xfrm>
          <a:prstGeom prst="rect">
            <a:avLst/>
          </a:prstGeom>
          <a:noFill/>
          <a:ln>
            <a:noFill/>
          </a:ln>
        </p:spPr>
        <p:txBody>
          <a:bodyPr anchorCtr="0" anchor="b" bIns="91425" lIns="91425" spcFirstLastPara="1" rIns="91425" wrap="square" tIns="45700">
            <a:noAutofit/>
          </a:bodyPr>
          <a:lstStyle/>
          <a:p>
            <a:pPr indent="0" lvl="0" marL="0" marR="0" rtl="0" algn="l">
              <a:spcBef>
                <a:spcPts val="0"/>
              </a:spcBef>
              <a:spcAft>
                <a:spcPts val="0"/>
              </a:spcAft>
              <a:buNone/>
            </a:pPr>
            <a:r>
              <a:rPr b="0" i="0" lang="en-US" sz="1800" u="none" cap="none" strike="noStrike">
                <a:solidFill>
                  <a:srgbClr val="6D6262"/>
                </a:solidFill>
                <a:latin typeface="Arial"/>
                <a:ea typeface="Arial"/>
                <a:cs typeface="Arial"/>
                <a:sym typeface="Arial"/>
              </a:rPr>
              <a:t>L'AG2 ou "Groupes linguistiques" (ou langues) est l'espace, joint aux réunions des mouvements, où les voix de tous les participants de chaque mouvement sont présentes : où ils discutent, proposent, prennent des positions collectives, concluent les premiers accords.  </a:t>
            </a:r>
            <a:r>
              <a:rPr b="0" i="0" lang="en-US" sz="2790" u="none" cap="none" strike="noStrike">
                <a:solidFill>
                  <a:srgbClr val="6D6262"/>
                </a:solidFill>
                <a:latin typeface="Arial"/>
                <a:ea typeface="Arial"/>
                <a:cs typeface="Arial"/>
                <a:sym typeface="Arial"/>
              </a:rPr>
              <a:t> </a:t>
            </a:r>
            <a:endParaRPr b="0" sz="2790" strike="noStrike">
              <a:solidFill>
                <a:srgbClr val="000000"/>
              </a:solidFill>
              <a:latin typeface="Arial"/>
              <a:ea typeface="Arial"/>
              <a:cs typeface="Arial"/>
              <a:sym typeface="Arial"/>
            </a:endParaRPr>
          </a:p>
        </p:txBody>
      </p:sp>
      <p:pic>
        <p:nvPicPr>
          <p:cNvPr id="136" name="Google Shape;136;p29"/>
          <p:cNvPicPr preferRelativeResize="0"/>
          <p:nvPr/>
        </p:nvPicPr>
        <p:blipFill rotWithShape="1">
          <a:blip r:embed="rId3">
            <a:alphaModFix/>
          </a:blip>
          <a:srcRect b="0" l="0" r="0" t="0"/>
          <a:stretch/>
        </p:blipFill>
        <p:spPr>
          <a:xfrm>
            <a:off x="7668360" y="332640"/>
            <a:ext cx="734760" cy="737640"/>
          </a:xfrm>
          <a:prstGeom prst="rect">
            <a:avLst/>
          </a:prstGeom>
          <a:noFill/>
          <a:ln>
            <a:noFill/>
          </a:ln>
        </p:spPr>
      </p:pic>
      <p:sp>
        <p:nvSpPr>
          <p:cNvPr id="137" name="Google Shape;137;p29"/>
          <p:cNvSpPr/>
          <p:nvPr/>
        </p:nvSpPr>
        <p:spPr>
          <a:xfrm>
            <a:off x="611640" y="1875790"/>
            <a:ext cx="8229300" cy="1142700"/>
          </a:xfrm>
          <a:prstGeom prst="rect">
            <a:avLst/>
          </a:prstGeom>
          <a:noFill/>
          <a:ln>
            <a:noFill/>
          </a:ln>
        </p:spPr>
        <p:txBody>
          <a:bodyPr anchorCtr="0" anchor="b" bIns="91425" lIns="91425" spcFirstLastPara="1" rIns="91425" wrap="square" tIns="45700">
            <a:noAutofit/>
          </a:bodyPr>
          <a:lstStyle/>
          <a:p>
            <a:pPr indent="0" lvl="0" marL="0" marR="0" rtl="0" algn="l">
              <a:lnSpc>
                <a:spcPct val="100000"/>
              </a:lnSpc>
              <a:spcBef>
                <a:spcPts val="0"/>
              </a:spcBef>
              <a:spcAft>
                <a:spcPts val="0"/>
              </a:spcAft>
              <a:buClr>
                <a:schemeClr val="dk1"/>
              </a:buClr>
              <a:buSzPts val="1100"/>
              <a:buFont typeface="Arial"/>
              <a:buNone/>
            </a:pPr>
            <a:r>
              <a:rPr b="1" lang="en-US" sz="3120">
                <a:solidFill>
                  <a:srgbClr val="6D6262"/>
                </a:solidFill>
              </a:rPr>
              <a:t>Groupes linguistiques </a:t>
            </a:r>
            <a:endParaRPr b="1" sz="3120">
              <a:solidFill>
                <a:srgbClr val="6D6262"/>
              </a:solidFill>
            </a:endParaRPr>
          </a:p>
          <a:p>
            <a:pPr indent="0" lvl="0" marL="0" marR="0" rtl="0" algn="l">
              <a:lnSpc>
                <a:spcPct val="100000"/>
              </a:lnSpc>
              <a:spcBef>
                <a:spcPts val="0"/>
              </a:spcBef>
              <a:spcAft>
                <a:spcPts val="0"/>
              </a:spcAft>
              <a:buClr>
                <a:schemeClr val="dk1"/>
              </a:buClr>
              <a:buSzPts val="1100"/>
              <a:buFont typeface="Arial"/>
              <a:buNone/>
            </a:pPr>
            <a:r>
              <a:rPr b="1" lang="en-US" sz="3120">
                <a:solidFill>
                  <a:srgbClr val="6D6262"/>
                </a:solidFill>
              </a:rPr>
              <a:t>- La participation : un moment clé de l'Assemblée générale</a:t>
            </a:r>
            <a:endParaRPr b="1" sz="3120">
              <a:solidFill>
                <a:srgbClr val="6D6262"/>
              </a:solidFill>
            </a:endParaRPr>
          </a:p>
          <a:p>
            <a:pPr indent="0" lvl="0" marL="0" marR="0" rtl="0" algn="l">
              <a:lnSpc>
                <a:spcPct val="100000"/>
              </a:lnSpc>
              <a:spcBef>
                <a:spcPts val="0"/>
              </a:spcBef>
              <a:spcAft>
                <a:spcPts val="0"/>
              </a:spcAft>
              <a:buNone/>
            </a:pPr>
            <a:r>
              <a:t/>
            </a:r>
            <a:endParaRPr b="1" sz="3120">
              <a:solidFill>
                <a:srgbClr val="6D626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Google Shape;142;p30"/>
          <p:cNvSpPr txBox="1"/>
          <p:nvPr/>
        </p:nvSpPr>
        <p:spPr>
          <a:xfrm>
            <a:off x="539640" y="4653000"/>
            <a:ext cx="8229240" cy="1142640"/>
          </a:xfrm>
          <a:prstGeom prst="rect">
            <a:avLst/>
          </a:prstGeom>
          <a:noFill/>
          <a:ln>
            <a:noFill/>
          </a:ln>
        </p:spPr>
        <p:txBody>
          <a:bodyPr anchorCtr="0" anchor="b" bIns="91425" lIns="91425" spcFirstLastPara="1" rIns="91425" wrap="square" tIns="45700">
            <a:noAutofit/>
          </a:bodyPr>
          <a:lstStyle/>
          <a:p>
            <a:pPr indent="0" lvl="0" marL="0" marR="0" rtl="0" algn="l">
              <a:spcBef>
                <a:spcPts val="0"/>
              </a:spcBef>
              <a:spcAft>
                <a:spcPts val="0"/>
              </a:spcAft>
              <a:buNone/>
            </a:pPr>
            <a:r>
              <a:rPr b="1" lang="en-US" sz="3200" strike="noStrike">
                <a:solidFill>
                  <a:srgbClr val="696464"/>
                </a:solidFill>
                <a:latin typeface="Arial"/>
                <a:ea typeface="Arial"/>
                <a:cs typeface="Arial"/>
                <a:sym typeface="Arial"/>
              </a:rPr>
              <a:t>A noter :</a:t>
            </a:r>
            <a:br>
              <a:rPr lang="en-US" sz="1800"/>
            </a:br>
            <a:br>
              <a:rPr lang="en-US" sz="1800"/>
            </a:br>
            <a:r>
              <a:rPr b="0" lang="en-US" sz="1800" strike="noStrike">
                <a:solidFill>
                  <a:srgbClr val="696464"/>
                </a:solidFill>
                <a:latin typeface="Arial"/>
                <a:ea typeface="Arial"/>
                <a:cs typeface="Arial"/>
                <a:sym typeface="Arial"/>
              </a:rPr>
              <a:t>Les groupes de langue présentent leurs conclusions, propositions et discussions à travers le rapport (ou le compte rendu) à la Commission virtuelle de l'AG et au CA, pour établir les priorités vers l'AG3 : quelles sont les propositions urgentes à résoudre, quelles sont celles qui peuvent être traitées plus tard, soit par courriel, soit par les commissions, soit qui nécessiteront leur approche en présences réelles ; la non-présence rend tout plus complexe (à tous les niveaux de la vie). </a:t>
            </a:r>
            <a:br>
              <a:rPr lang="en-US" sz="1800"/>
            </a:br>
            <a:br>
              <a:rPr lang="en-US" sz="1800"/>
            </a:br>
            <a:r>
              <a:rPr b="0" lang="en-US" sz="1800" strike="noStrike">
                <a:solidFill>
                  <a:srgbClr val="696464"/>
                </a:solidFill>
                <a:latin typeface="Arial"/>
                <a:ea typeface="Arial"/>
                <a:cs typeface="Arial"/>
                <a:sym typeface="Arial"/>
              </a:rPr>
              <a:t>La technologie nous rapproche, elle nous aide. Cependant, elle ne remplace pas la présence (nous l'avons prouvé avec nos classes dans nos écoles) et donc, nous devrons avoir la force et la conscience qu'il y a des questions qui seront plus appropriées pour être traitées en présentiel. </a:t>
            </a:r>
            <a:br>
              <a:rPr lang="en-US" sz="1800"/>
            </a:br>
            <a:br>
              <a:rPr lang="en-US" sz="1800"/>
            </a:br>
            <a:endParaRPr b="0" sz="1800" strike="noStrike">
              <a:solidFill>
                <a:srgbClr val="000000"/>
              </a:solidFill>
              <a:latin typeface="Arial"/>
              <a:ea typeface="Arial"/>
              <a:cs typeface="Arial"/>
              <a:sym typeface="Arial"/>
            </a:endParaRPr>
          </a:p>
        </p:txBody>
      </p:sp>
      <p:pic>
        <p:nvPicPr>
          <p:cNvPr id="143" name="Google Shape;143;p30"/>
          <p:cNvPicPr preferRelativeResize="0"/>
          <p:nvPr/>
        </p:nvPicPr>
        <p:blipFill rotWithShape="1">
          <a:blip r:embed="rId3">
            <a:alphaModFix/>
          </a:blip>
          <a:srcRect b="0" l="0" r="0" t="0"/>
          <a:stretch/>
        </p:blipFill>
        <p:spPr>
          <a:xfrm>
            <a:off x="7668360" y="332640"/>
            <a:ext cx="734760" cy="73764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Google Shape;148;p31"/>
          <p:cNvSpPr txBox="1"/>
          <p:nvPr/>
        </p:nvSpPr>
        <p:spPr>
          <a:xfrm>
            <a:off x="611640" y="4653000"/>
            <a:ext cx="8229240" cy="1142640"/>
          </a:xfrm>
          <a:prstGeom prst="rect">
            <a:avLst/>
          </a:prstGeom>
          <a:noFill/>
          <a:ln>
            <a:noFill/>
          </a:ln>
        </p:spPr>
        <p:txBody>
          <a:bodyPr anchorCtr="0" anchor="b" bIns="91425" lIns="91425" spcFirstLastPara="1" rIns="91425" wrap="square" tIns="45700">
            <a:noAutofit/>
          </a:bodyPr>
          <a:lstStyle/>
          <a:p>
            <a:pPr indent="0" lvl="0" marL="0" marR="0" rtl="0" algn="l">
              <a:spcBef>
                <a:spcPts val="0"/>
              </a:spcBef>
              <a:spcAft>
                <a:spcPts val="0"/>
              </a:spcAft>
              <a:buNone/>
            </a:pPr>
            <a:br>
              <a:rPr lang="en-US" sz="1800"/>
            </a:br>
            <a:br>
              <a:rPr lang="en-US" sz="1800"/>
            </a:br>
            <a:r>
              <a:rPr b="1" lang="en-US" sz="3200" strike="noStrike">
                <a:solidFill>
                  <a:srgbClr val="696464"/>
                </a:solidFill>
                <a:latin typeface="Arial"/>
                <a:ea typeface="Arial"/>
                <a:cs typeface="Arial"/>
                <a:sym typeface="Arial"/>
              </a:rPr>
              <a:t>Compte rendus par groupe de langue :</a:t>
            </a:r>
            <a:br>
              <a:rPr lang="en-US" sz="1800"/>
            </a:br>
            <a:br>
              <a:rPr lang="en-US" sz="1800"/>
            </a:br>
            <a:r>
              <a:rPr b="0" lang="en-US" sz="1800" strike="noStrike">
                <a:solidFill>
                  <a:srgbClr val="696464"/>
                </a:solidFill>
                <a:latin typeface="Arial"/>
                <a:ea typeface="Arial"/>
                <a:cs typeface="Arial"/>
                <a:sym typeface="Arial"/>
              </a:rPr>
              <a:t>Les comptes rendus (procès-verbaux, comptes rendus) doivent être remis au plus tard le 21 ou le 22 août comme date limite, car il est nécessaire que la Commission AGV et le CA, comme mentionné ci-dessus, établissent les priorités pour l'AG3, ainsi que les propositions qui pourraient faire l'objet d'un traitement ultérieur, par courrier électronique, par les commissions ou qui nécessiteront une participation.  </a:t>
            </a:r>
            <a:br>
              <a:rPr lang="en-US" sz="1800"/>
            </a:br>
            <a:br>
              <a:rPr lang="en-US" sz="1800"/>
            </a:br>
            <a:r>
              <a:rPr b="1" lang="en-US" sz="1800" strike="noStrike">
                <a:solidFill>
                  <a:srgbClr val="000000"/>
                </a:solidFill>
                <a:latin typeface="Arial"/>
                <a:ea typeface="Arial"/>
                <a:cs typeface="Arial"/>
                <a:sym typeface="Arial"/>
              </a:rPr>
              <a:t>Date limite :</a:t>
            </a:r>
            <a:r>
              <a:rPr b="0" lang="en-US" sz="1800" strike="noStrike">
                <a:solidFill>
                  <a:srgbClr val="696464"/>
                </a:solidFill>
                <a:latin typeface="Arial"/>
                <a:ea typeface="Arial"/>
                <a:cs typeface="Arial"/>
                <a:sym typeface="Arial"/>
              </a:rPr>
              <a:t> 21 et 22 août,</a:t>
            </a:r>
            <a:br>
              <a:rPr lang="en-US" sz="1800"/>
            </a:br>
            <a:br>
              <a:rPr lang="en-US" sz="1800"/>
            </a:br>
            <a:r>
              <a:rPr b="1" lang="en-US" sz="1800" strike="noStrike">
                <a:latin typeface="Arial"/>
                <a:ea typeface="Arial"/>
                <a:cs typeface="Arial"/>
                <a:sym typeface="Arial"/>
              </a:rPr>
              <a:t>envoyer à </a:t>
            </a:r>
            <a:r>
              <a:rPr b="0" lang="en-US" sz="1800" strike="noStrike">
                <a:solidFill>
                  <a:srgbClr val="696464"/>
                </a:solidFill>
                <a:latin typeface="Arial"/>
                <a:ea typeface="Arial"/>
                <a:cs typeface="Arial"/>
                <a:sym typeface="Arial"/>
              </a:rPr>
              <a:t>:  </a:t>
            </a:r>
            <a:r>
              <a:rPr b="0" lang="en-US" sz="1800" u="sng" strike="noStrike">
                <a:solidFill>
                  <a:schemeClr val="hlink"/>
                </a:solidFill>
                <a:latin typeface="Arial"/>
                <a:ea typeface="Arial"/>
                <a:cs typeface="Arial"/>
                <a:sym typeface="Arial"/>
                <a:hlinkClick r:id="rId3"/>
              </a:rPr>
              <a:t>agvirtual2020@gmail.com</a:t>
            </a:r>
            <a:r>
              <a:rPr b="0" lang="en-US" sz="1800" strike="noStrike">
                <a:solidFill>
                  <a:srgbClr val="696464"/>
                </a:solidFill>
                <a:latin typeface="Arial"/>
                <a:ea typeface="Arial"/>
                <a:cs typeface="Arial"/>
                <a:sym typeface="Arial"/>
              </a:rPr>
              <a:t> et à : </a:t>
            </a:r>
            <a:r>
              <a:rPr b="0" lang="en-US" sz="1800" u="sng" strike="noStrike">
                <a:solidFill>
                  <a:schemeClr val="hlink"/>
                </a:solidFill>
                <a:latin typeface="Arial"/>
                <a:ea typeface="Arial"/>
                <a:cs typeface="Arial"/>
                <a:sym typeface="Arial"/>
                <a:hlinkClick r:id="rId4"/>
              </a:rPr>
              <a:t>cafimem@gmail.com</a:t>
            </a:r>
            <a:br>
              <a:rPr lang="en-US" sz="1800"/>
            </a:br>
            <a:br>
              <a:rPr lang="en-US" sz="1800"/>
            </a:br>
            <a:r>
              <a:rPr b="1" lang="en-US" sz="1800" strike="noStrike">
                <a:solidFill>
                  <a:srgbClr val="000000"/>
                </a:solidFill>
                <a:latin typeface="Arial"/>
                <a:ea typeface="Arial"/>
                <a:cs typeface="Arial"/>
                <a:sym typeface="Arial"/>
              </a:rPr>
              <a:t>Les informations ou comptes rendus doivent être remis dans les trois langues officielles</a:t>
            </a:r>
            <a:r>
              <a:rPr b="0" lang="en-US" sz="1800" strike="noStrike">
                <a:solidFill>
                  <a:srgbClr val="696464"/>
                </a:solidFill>
                <a:latin typeface="Arial"/>
                <a:ea typeface="Arial"/>
                <a:cs typeface="Arial"/>
                <a:sym typeface="Arial"/>
              </a:rPr>
              <a:t> de la FIMEM : l'anglais, l'espagnol et le français (des traducteurs peuvent être utilisés comme DeepL, par exemple, qui fonctionne assez bien). </a:t>
            </a:r>
            <a:endParaRPr b="0" sz="1800" strike="noStrike">
              <a:solidFill>
                <a:srgbClr val="000000"/>
              </a:solidFill>
              <a:latin typeface="Arial"/>
              <a:ea typeface="Arial"/>
              <a:cs typeface="Arial"/>
              <a:sym typeface="Arial"/>
            </a:endParaRPr>
          </a:p>
        </p:txBody>
      </p:sp>
      <p:pic>
        <p:nvPicPr>
          <p:cNvPr id="149" name="Google Shape;149;p31"/>
          <p:cNvPicPr preferRelativeResize="0"/>
          <p:nvPr/>
        </p:nvPicPr>
        <p:blipFill rotWithShape="1">
          <a:blip r:embed="rId5">
            <a:alphaModFix/>
          </a:blip>
          <a:srcRect b="0" l="0" r="0" t="0"/>
          <a:stretch/>
        </p:blipFill>
        <p:spPr>
          <a:xfrm>
            <a:off x="7668360" y="332640"/>
            <a:ext cx="734760" cy="73764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32"/>
          <p:cNvSpPr txBox="1"/>
          <p:nvPr/>
        </p:nvSpPr>
        <p:spPr>
          <a:xfrm>
            <a:off x="467640" y="4005000"/>
            <a:ext cx="8229240" cy="1142640"/>
          </a:xfrm>
          <a:prstGeom prst="rect">
            <a:avLst/>
          </a:prstGeom>
          <a:noFill/>
          <a:ln>
            <a:noFill/>
          </a:ln>
        </p:spPr>
        <p:txBody>
          <a:bodyPr anchorCtr="0" anchor="b" bIns="91425" lIns="91425" spcFirstLastPara="1" rIns="91425" wrap="square" tIns="45700">
            <a:noAutofit/>
          </a:bodyPr>
          <a:lstStyle/>
          <a:p>
            <a:pPr indent="0" lvl="0" marL="0" marR="0" rtl="0" algn="l">
              <a:spcBef>
                <a:spcPts val="0"/>
              </a:spcBef>
              <a:spcAft>
                <a:spcPts val="0"/>
              </a:spcAft>
              <a:buNone/>
            </a:pPr>
            <a:r>
              <a:rPr b="1" lang="en-US" sz="3200" strike="noStrike">
                <a:solidFill>
                  <a:srgbClr val="696464"/>
                </a:solidFill>
                <a:latin typeface="Arial"/>
                <a:ea typeface="Arial"/>
                <a:cs typeface="Arial"/>
                <a:sym typeface="Arial"/>
              </a:rPr>
              <a:t>Représentants des groupes de langue</a:t>
            </a:r>
            <a:br>
              <a:rPr lang="en-US" sz="1800"/>
            </a:br>
            <a:br>
              <a:rPr lang="en-US" sz="1800"/>
            </a:br>
            <a:r>
              <a:rPr b="0" lang="en-US" sz="1800" strike="noStrike">
                <a:solidFill>
                  <a:srgbClr val="696464"/>
                </a:solidFill>
                <a:latin typeface="Arial"/>
                <a:ea typeface="Arial"/>
                <a:cs typeface="Arial"/>
                <a:sym typeface="Arial"/>
              </a:rPr>
              <a:t>Chaque groupe linguistique devra choisir un représentant avec lequel la Commission et le CA seront en contact direct par courrier électronique, afin de fournir des informations, de dissiper les doutes, d'envoyer le compte-rendu, entre autres besoins.  </a:t>
            </a:r>
            <a:br>
              <a:rPr lang="en-US" sz="1800"/>
            </a:br>
            <a:br>
              <a:rPr lang="en-US" sz="1800"/>
            </a:br>
            <a:r>
              <a:rPr b="0" lang="en-US" sz="1800" strike="noStrike">
                <a:solidFill>
                  <a:srgbClr val="696464"/>
                </a:solidFill>
                <a:latin typeface="Arial"/>
                <a:ea typeface="Arial"/>
                <a:cs typeface="Arial"/>
                <a:sym typeface="Arial"/>
              </a:rPr>
              <a:t>Envoyez le nom/le courriel/le pays/le mouvement du représentant du groupe à : </a:t>
            </a:r>
            <a:r>
              <a:rPr b="0" lang="en-US" sz="1800" u="sng" strike="noStrike">
                <a:solidFill>
                  <a:schemeClr val="hlink"/>
                </a:solidFill>
                <a:latin typeface="Arial"/>
                <a:ea typeface="Arial"/>
                <a:cs typeface="Arial"/>
                <a:sym typeface="Arial"/>
                <a:hlinkClick r:id="rId3"/>
              </a:rPr>
              <a:t>agvirtual2020@gmail.com</a:t>
            </a:r>
            <a:r>
              <a:rPr b="0" lang="en-US" sz="1800" strike="noStrike">
                <a:solidFill>
                  <a:srgbClr val="696464"/>
                </a:solidFill>
                <a:latin typeface="Arial"/>
                <a:ea typeface="Arial"/>
                <a:cs typeface="Arial"/>
                <a:sym typeface="Arial"/>
              </a:rPr>
              <a:t> avec copie à : </a:t>
            </a:r>
            <a:r>
              <a:rPr b="0" lang="en-US" sz="1800" u="sng" strike="noStrike">
                <a:solidFill>
                  <a:schemeClr val="hlink"/>
                </a:solidFill>
                <a:latin typeface="Arial"/>
                <a:ea typeface="Arial"/>
                <a:cs typeface="Arial"/>
                <a:sym typeface="Arial"/>
                <a:hlinkClick r:id="rId4"/>
              </a:rPr>
              <a:t>acfimem@gmail.com</a:t>
            </a:r>
            <a:br>
              <a:rPr lang="en-US" sz="1800"/>
            </a:br>
            <a:br>
              <a:rPr lang="en-US" sz="1800"/>
            </a:br>
            <a:endParaRPr b="0" sz="1800" strike="noStrike">
              <a:solidFill>
                <a:srgbClr val="000000"/>
              </a:solidFill>
              <a:latin typeface="Arial"/>
              <a:ea typeface="Arial"/>
              <a:cs typeface="Arial"/>
              <a:sym typeface="Arial"/>
            </a:endParaRPr>
          </a:p>
        </p:txBody>
      </p:sp>
      <p:pic>
        <p:nvPicPr>
          <p:cNvPr id="155" name="Google Shape;155;p32"/>
          <p:cNvPicPr preferRelativeResize="0"/>
          <p:nvPr/>
        </p:nvPicPr>
        <p:blipFill rotWithShape="1">
          <a:blip r:embed="rId5">
            <a:alphaModFix/>
          </a:blip>
          <a:srcRect b="0" l="0" r="0" t="0"/>
          <a:stretch/>
        </p:blipFill>
        <p:spPr>
          <a:xfrm>
            <a:off x="7668360" y="332640"/>
            <a:ext cx="734760" cy="73764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33"/>
          <p:cNvSpPr txBox="1"/>
          <p:nvPr/>
        </p:nvSpPr>
        <p:spPr>
          <a:xfrm>
            <a:off x="539640" y="4221000"/>
            <a:ext cx="8229240" cy="1142640"/>
          </a:xfrm>
          <a:prstGeom prst="rect">
            <a:avLst/>
          </a:prstGeom>
          <a:noFill/>
          <a:ln>
            <a:noFill/>
          </a:ln>
        </p:spPr>
        <p:txBody>
          <a:bodyPr anchorCtr="0" anchor="b" bIns="91425" lIns="91425" spcFirstLastPara="1" rIns="91425" wrap="square" tIns="45700">
            <a:noAutofit/>
          </a:bodyPr>
          <a:lstStyle/>
          <a:p>
            <a:pPr indent="0" lvl="0" marL="0" marR="0" rtl="0" algn="l">
              <a:spcBef>
                <a:spcPts val="0"/>
              </a:spcBef>
              <a:spcAft>
                <a:spcPts val="0"/>
              </a:spcAft>
              <a:buNone/>
            </a:pPr>
            <a:r>
              <a:rPr b="1" lang="en-US" sz="3200" strike="noStrike">
                <a:solidFill>
                  <a:srgbClr val="696464"/>
                </a:solidFill>
                <a:latin typeface="Arial"/>
                <a:ea typeface="Arial"/>
                <a:cs typeface="Arial"/>
                <a:sym typeface="Arial"/>
              </a:rPr>
              <a:t>Répartition des groupes par langues</a:t>
            </a:r>
            <a:br>
              <a:rPr lang="en-US" sz="1800"/>
            </a:br>
            <a:br>
              <a:rPr lang="en-US" sz="1800"/>
            </a:br>
            <a:r>
              <a:rPr b="1" lang="en-US" sz="1800" strike="noStrike">
                <a:solidFill>
                  <a:srgbClr val="696464"/>
                </a:solidFill>
                <a:latin typeface="Arial"/>
                <a:ea typeface="Arial"/>
                <a:cs typeface="Arial"/>
                <a:sym typeface="Arial"/>
              </a:rPr>
              <a:t>Les groupes linguistiques seront  - Français - Espagnol - Anglais. Il est possible de faire des sous-groupe si nécessaire, par exemple en un groupe linguistique allemand ou un groupe linguistique italien, si ceux-ci en décident ainsi ou y sont organisés.  </a:t>
            </a:r>
            <a:endParaRPr b="0" sz="1800" strike="noStrike">
              <a:solidFill>
                <a:srgbClr val="000000"/>
              </a:solidFill>
              <a:latin typeface="Arial"/>
              <a:ea typeface="Arial"/>
              <a:cs typeface="Arial"/>
              <a:sym typeface="Arial"/>
            </a:endParaRPr>
          </a:p>
        </p:txBody>
      </p:sp>
      <p:pic>
        <p:nvPicPr>
          <p:cNvPr id="161" name="Google Shape;161;p33"/>
          <p:cNvPicPr preferRelativeResize="0"/>
          <p:nvPr/>
        </p:nvPicPr>
        <p:blipFill rotWithShape="1">
          <a:blip r:embed="rId3">
            <a:alphaModFix/>
          </a:blip>
          <a:srcRect b="0" l="0" r="0" t="0"/>
          <a:stretch/>
        </p:blipFill>
        <p:spPr>
          <a:xfrm>
            <a:off x="7668360" y="332640"/>
            <a:ext cx="734760" cy="73764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34"/>
          <p:cNvSpPr txBox="1"/>
          <p:nvPr/>
        </p:nvSpPr>
        <p:spPr>
          <a:xfrm>
            <a:off x="704880" y="5061960"/>
            <a:ext cx="8229240" cy="1142640"/>
          </a:xfrm>
          <a:prstGeom prst="rect">
            <a:avLst/>
          </a:prstGeom>
          <a:noFill/>
          <a:ln>
            <a:noFill/>
          </a:ln>
        </p:spPr>
        <p:txBody>
          <a:bodyPr anchorCtr="0" anchor="b" bIns="91425" lIns="91425" spcFirstLastPara="1" rIns="91425" wrap="square" tIns="45700">
            <a:noAutofit/>
          </a:bodyPr>
          <a:lstStyle/>
          <a:p>
            <a:pPr indent="0" lvl="0" marL="0" marR="0" rtl="0" algn="l">
              <a:lnSpc>
                <a:spcPct val="100000"/>
              </a:lnSpc>
              <a:spcBef>
                <a:spcPts val="0"/>
              </a:spcBef>
              <a:spcAft>
                <a:spcPts val="0"/>
              </a:spcAft>
              <a:buNone/>
            </a:pPr>
            <a:r>
              <a:rPr b="1" lang="en-US" sz="3200" strike="noStrike">
                <a:solidFill>
                  <a:srgbClr val="696464"/>
                </a:solidFill>
                <a:latin typeface="Arial"/>
                <a:ea typeface="Arial"/>
                <a:cs typeface="Arial"/>
                <a:sym typeface="Arial"/>
              </a:rPr>
              <a:t>Contact avec les Groupes de langue</a:t>
            </a:r>
            <a:br>
              <a:rPr lang="en-US" sz="1800"/>
            </a:br>
            <a:br>
              <a:rPr lang="en-US" sz="1800"/>
            </a:br>
            <a:r>
              <a:rPr b="0" lang="en-US" sz="1800" strike="noStrike">
                <a:solidFill>
                  <a:srgbClr val="696464"/>
                </a:solidFill>
                <a:latin typeface="Arial"/>
                <a:ea typeface="Arial"/>
                <a:cs typeface="Arial"/>
                <a:sym typeface="Arial"/>
              </a:rPr>
              <a:t>La Commission fournira trois listes de courrier électronique avec les contacts par groupe linguistique (les délégués de chaque mouvement par groupe linguistique) ; intégrant l'italien au groupe linguistique espagnol, ainsi que le portugais.</a:t>
            </a:r>
            <a:br>
              <a:rPr lang="en-US" sz="1800"/>
            </a:br>
            <a:r>
              <a:rPr b="0" lang="en-US" sz="1800" strike="noStrike">
                <a:solidFill>
                  <a:srgbClr val="696464"/>
                </a:solidFill>
                <a:latin typeface="Arial"/>
                <a:ea typeface="Arial"/>
                <a:cs typeface="Arial"/>
                <a:sym typeface="Arial"/>
              </a:rPr>
              <a:t> </a:t>
            </a:r>
            <a:br>
              <a:rPr lang="en-US" sz="1800"/>
            </a:br>
            <a:r>
              <a:rPr b="0" lang="en-US" sz="1800" strike="noStrike">
                <a:solidFill>
                  <a:srgbClr val="696464"/>
                </a:solidFill>
                <a:latin typeface="Arial"/>
                <a:ea typeface="Arial"/>
                <a:cs typeface="Arial"/>
                <a:sym typeface="Arial"/>
              </a:rPr>
              <a:t>Ils pourront ainsi se contacter facilement et organiser leurs réunions.</a:t>
            </a:r>
            <a:br>
              <a:rPr lang="en-US" sz="1800"/>
            </a:br>
            <a:br>
              <a:rPr lang="en-US" sz="1800"/>
            </a:br>
            <a:r>
              <a:rPr b="0" lang="en-US" sz="1800" strike="noStrike">
                <a:solidFill>
                  <a:srgbClr val="696464"/>
                </a:solidFill>
                <a:latin typeface="Arial"/>
                <a:ea typeface="Arial"/>
                <a:cs typeface="Arial"/>
                <a:sym typeface="Arial"/>
              </a:rPr>
              <a:t>Il y aura ensuite 3 listes de diffusion : </a:t>
            </a:r>
            <a:br>
              <a:rPr lang="en-US" sz="1800"/>
            </a:br>
            <a:r>
              <a:rPr b="0" lang="en-US" sz="1800" strike="noStrike">
                <a:solidFill>
                  <a:srgbClr val="696464"/>
                </a:solidFill>
                <a:latin typeface="Arial"/>
                <a:ea typeface="Arial"/>
                <a:cs typeface="Arial"/>
                <a:sym typeface="Arial"/>
              </a:rPr>
              <a:t>Espagnol</a:t>
            </a:r>
            <a:br>
              <a:rPr lang="en-US" sz="1800"/>
            </a:br>
            <a:r>
              <a:rPr b="0" lang="en-US" sz="1800" strike="noStrike">
                <a:solidFill>
                  <a:srgbClr val="696464"/>
                </a:solidFill>
                <a:latin typeface="Arial"/>
                <a:ea typeface="Arial"/>
                <a:cs typeface="Arial"/>
                <a:sym typeface="Arial"/>
              </a:rPr>
              <a:t>Français</a:t>
            </a:r>
            <a:br>
              <a:rPr lang="en-US" sz="1800"/>
            </a:br>
            <a:r>
              <a:rPr b="0" lang="en-US" sz="1800" strike="noStrike">
                <a:solidFill>
                  <a:srgbClr val="696464"/>
                </a:solidFill>
                <a:latin typeface="Arial"/>
                <a:ea typeface="Arial"/>
                <a:cs typeface="Arial"/>
                <a:sym typeface="Arial"/>
              </a:rPr>
              <a:t>Anglais</a:t>
            </a:r>
            <a:br>
              <a:rPr lang="en-US" sz="1800"/>
            </a:br>
            <a:r>
              <a:rPr b="0" lang="en-US" sz="1800" strike="noStrike">
                <a:solidFill>
                  <a:srgbClr val="696464"/>
                </a:solidFill>
                <a:latin typeface="Arial"/>
                <a:ea typeface="Arial"/>
                <a:cs typeface="Arial"/>
                <a:sym typeface="Arial"/>
              </a:rPr>
              <a:t>Il a été considéré que le groupe linguistique allemand n'a pas besoin de liste puisqu'il est déjà organisé.  </a:t>
            </a:r>
            <a:endParaRPr b="0" sz="1800" strike="noStrike">
              <a:solidFill>
                <a:srgbClr val="000000"/>
              </a:solidFill>
              <a:latin typeface="Arial"/>
              <a:ea typeface="Arial"/>
              <a:cs typeface="Arial"/>
              <a:sym typeface="Arial"/>
            </a:endParaRPr>
          </a:p>
        </p:txBody>
      </p:sp>
      <p:pic>
        <p:nvPicPr>
          <p:cNvPr id="167" name="Google Shape;167;p34"/>
          <p:cNvPicPr preferRelativeResize="0"/>
          <p:nvPr/>
        </p:nvPicPr>
        <p:blipFill rotWithShape="1">
          <a:blip r:embed="rId3">
            <a:alphaModFix/>
          </a:blip>
          <a:srcRect b="0" l="0" r="0" t="0"/>
          <a:stretch/>
        </p:blipFill>
        <p:spPr>
          <a:xfrm>
            <a:off x="7668360" y="332640"/>
            <a:ext cx="734760" cy="73764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35"/>
          <p:cNvSpPr txBox="1"/>
          <p:nvPr>
            <p:ph type="title"/>
          </p:nvPr>
        </p:nvSpPr>
        <p:spPr>
          <a:xfrm>
            <a:off x="914400" y="274680"/>
            <a:ext cx="7772100" cy="1142700"/>
          </a:xfrm>
          <a:prstGeom prst="rect">
            <a:avLst/>
          </a:prstGeom>
        </p:spPr>
        <p:txBody>
          <a:bodyPr anchorCtr="0" anchor="ctr" bIns="0" lIns="0" spcFirstLastPara="1" rIns="0" wrap="square" tIns="0">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b="1" sz="3200"/>
          </a:p>
          <a:p>
            <a:pPr indent="0" lvl="0" marL="0" rtl="0" algn="l">
              <a:spcBef>
                <a:spcPts val="0"/>
              </a:spcBef>
              <a:spcAft>
                <a:spcPts val="0"/>
              </a:spcAft>
              <a:buNone/>
            </a:pPr>
            <a:r>
              <a:t/>
            </a:r>
            <a:endParaRPr b="1" sz="3200">
              <a:solidFill>
                <a:schemeClr val="dk1"/>
              </a:solidFill>
            </a:endParaRPr>
          </a:p>
          <a:p>
            <a:pPr indent="0" lvl="0" marL="0" rtl="0" algn="l">
              <a:spcBef>
                <a:spcPts val="0"/>
              </a:spcBef>
              <a:spcAft>
                <a:spcPts val="0"/>
              </a:spcAft>
              <a:buNone/>
            </a:pPr>
            <a:r>
              <a:t/>
            </a:r>
            <a:endParaRPr b="1" sz="3200">
              <a:solidFill>
                <a:schemeClr val="dk1"/>
              </a:solidFill>
            </a:endParaRPr>
          </a:p>
          <a:p>
            <a:pPr indent="0" lvl="0" marL="0" rtl="0" algn="l">
              <a:spcBef>
                <a:spcPts val="0"/>
              </a:spcBef>
              <a:spcAft>
                <a:spcPts val="0"/>
              </a:spcAft>
              <a:buNone/>
            </a:pPr>
            <a:r>
              <a:t/>
            </a:r>
            <a:endParaRPr b="1" sz="3200">
              <a:solidFill>
                <a:schemeClr val="dk1"/>
              </a:solidFill>
            </a:endParaRPr>
          </a:p>
          <a:p>
            <a:pPr indent="0" lvl="0" marL="0" rtl="0" algn="l">
              <a:spcBef>
                <a:spcPts val="0"/>
              </a:spcBef>
              <a:spcAft>
                <a:spcPts val="0"/>
              </a:spcAft>
              <a:buNone/>
            </a:pPr>
            <a:r>
              <a:t/>
            </a:r>
            <a:endParaRPr b="1" sz="3200">
              <a:solidFill>
                <a:schemeClr val="dk1"/>
              </a:solidFill>
            </a:endParaRPr>
          </a:p>
          <a:p>
            <a:pPr indent="0" lvl="0" marL="0" rtl="0" algn="l">
              <a:spcBef>
                <a:spcPts val="0"/>
              </a:spcBef>
              <a:spcAft>
                <a:spcPts val="0"/>
              </a:spcAft>
              <a:buNone/>
            </a:pPr>
            <a:r>
              <a:t/>
            </a:r>
            <a:endParaRPr b="1" sz="3200">
              <a:solidFill>
                <a:schemeClr val="dk1"/>
              </a:solidFill>
            </a:endParaRPr>
          </a:p>
          <a:p>
            <a:pPr indent="0" lvl="0" marL="0" rtl="0" algn="l">
              <a:spcBef>
                <a:spcPts val="0"/>
              </a:spcBef>
              <a:spcAft>
                <a:spcPts val="0"/>
              </a:spcAft>
              <a:buNone/>
            </a:pPr>
            <a:r>
              <a:t/>
            </a:r>
            <a:endParaRPr b="1" sz="3200">
              <a:solidFill>
                <a:schemeClr val="dk1"/>
              </a:solidFill>
            </a:endParaRPr>
          </a:p>
          <a:p>
            <a:pPr indent="0" lvl="0" marL="0" rtl="0" algn="l">
              <a:spcBef>
                <a:spcPts val="0"/>
              </a:spcBef>
              <a:spcAft>
                <a:spcPts val="0"/>
              </a:spcAft>
              <a:buNone/>
            </a:pPr>
            <a:r>
              <a:t/>
            </a:r>
            <a:endParaRPr b="1" sz="3200">
              <a:solidFill>
                <a:schemeClr val="dk1"/>
              </a:solidFill>
            </a:endParaRPr>
          </a:p>
          <a:p>
            <a:pPr indent="0" lvl="0" marL="0" rtl="0" algn="l">
              <a:spcBef>
                <a:spcPts val="0"/>
              </a:spcBef>
              <a:spcAft>
                <a:spcPts val="0"/>
              </a:spcAft>
              <a:buNone/>
            </a:pPr>
            <a:r>
              <a:rPr b="1" lang="en-US" sz="3200">
                <a:solidFill>
                  <a:schemeClr val="dk1"/>
                </a:solidFill>
              </a:rPr>
              <a:t>Listes des groupes de langues</a:t>
            </a:r>
            <a:endParaRPr b="1" sz="3200"/>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lang="en-US"/>
              <a:t>Prêt pour les groupes linguistiques. </a:t>
            </a:r>
            <a:endParaRPr/>
          </a:p>
          <a:p>
            <a:pPr indent="0" lvl="0" marL="0" rtl="0" algn="l">
              <a:spcBef>
                <a:spcPts val="0"/>
              </a:spcBef>
              <a:spcAft>
                <a:spcPts val="0"/>
              </a:spcAft>
              <a:buNone/>
            </a:pPr>
            <a:r>
              <a:rPr lang="en-US"/>
              <a:t>Il incombe aux délégués de se contacter et de fixer les dates et heures des réunions des groupes linguistiques. Le comité VGA crée ces listes afin qu'elles puissent être facilement contactées. </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sz="2000">
                <a:solidFill>
                  <a:schemeClr val="hlink"/>
                </a:solidFill>
                <a:highlight>
                  <a:srgbClr val="FFFFFF"/>
                </a:highlight>
                <a:uFill>
                  <a:noFill/>
                </a:uFill>
                <a:hlinkClick r:id="rId3"/>
              </a:rPr>
              <a:t>grupo-de-lengua_es@framalistes.org</a:t>
            </a:r>
            <a:endParaRPr sz="2000">
              <a:solidFill>
                <a:srgbClr val="1155CC"/>
              </a:solidFill>
              <a:highlight>
                <a:srgbClr val="FFFFFF"/>
              </a:highlight>
            </a:endParaRPr>
          </a:p>
          <a:p>
            <a:pPr indent="0" lvl="0" marL="0" rtl="0" algn="l">
              <a:spcBef>
                <a:spcPts val="0"/>
              </a:spcBef>
              <a:spcAft>
                <a:spcPts val="0"/>
              </a:spcAft>
              <a:buNone/>
            </a:pPr>
            <a:r>
              <a:t/>
            </a:r>
            <a:endParaRPr sz="2000">
              <a:solidFill>
                <a:srgbClr val="1155CC"/>
              </a:solidFill>
              <a:highlight>
                <a:srgbClr val="FFFFFF"/>
              </a:highlight>
            </a:endParaRPr>
          </a:p>
          <a:p>
            <a:pPr indent="0" lvl="0" marL="0" rtl="0" algn="l">
              <a:spcBef>
                <a:spcPts val="0"/>
              </a:spcBef>
              <a:spcAft>
                <a:spcPts val="0"/>
              </a:spcAft>
              <a:buNone/>
            </a:pPr>
            <a:r>
              <a:rPr lang="en-US" sz="2000">
                <a:solidFill>
                  <a:schemeClr val="hlink"/>
                </a:solidFill>
                <a:highlight>
                  <a:srgbClr val="FFFFFF"/>
                </a:highlight>
                <a:uFill>
                  <a:noFill/>
                </a:uFill>
                <a:hlinkClick r:id="rId4"/>
              </a:rPr>
              <a:t>groupe-de-langue_fr@framalistes.org</a:t>
            </a:r>
            <a:endParaRPr sz="2000">
              <a:solidFill>
                <a:srgbClr val="1155CC"/>
              </a:solidFill>
              <a:highlight>
                <a:srgbClr val="FFFFFF"/>
              </a:highlight>
            </a:endParaRPr>
          </a:p>
          <a:p>
            <a:pPr indent="0" lvl="0" marL="0" rtl="0" algn="l">
              <a:spcBef>
                <a:spcPts val="0"/>
              </a:spcBef>
              <a:spcAft>
                <a:spcPts val="0"/>
              </a:spcAft>
              <a:buNone/>
            </a:pPr>
            <a:r>
              <a:t/>
            </a:r>
            <a:endParaRPr sz="2000">
              <a:solidFill>
                <a:srgbClr val="1155CC"/>
              </a:solidFill>
              <a:highlight>
                <a:srgbClr val="FFFFFF"/>
              </a:highlight>
            </a:endParaRPr>
          </a:p>
          <a:p>
            <a:pPr indent="0" lvl="0" marL="0" rtl="0" algn="l">
              <a:spcBef>
                <a:spcPts val="0"/>
              </a:spcBef>
              <a:spcAft>
                <a:spcPts val="0"/>
              </a:spcAft>
              <a:buNone/>
            </a:pPr>
            <a:r>
              <a:rPr lang="en-US" sz="2000" u="sng">
                <a:solidFill>
                  <a:schemeClr val="hlink"/>
                </a:solidFill>
                <a:highlight>
                  <a:srgbClr val="FFFFFF"/>
                </a:highlight>
                <a:hlinkClick r:id="rId5"/>
              </a:rPr>
              <a:t>language-group_en@framalistes.org</a:t>
            </a:r>
            <a:endParaRPr sz="2000">
              <a:solidFill>
                <a:srgbClr val="1155CC"/>
              </a:solidFill>
              <a:highlight>
                <a:srgbClr val="FFFFFF"/>
              </a:highlight>
            </a:endParaRPr>
          </a:p>
          <a:p>
            <a:pPr indent="0" lvl="0" marL="0" rtl="0" algn="l">
              <a:spcBef>
                <a:spcPts val="0"/>
              </a:spcBef>
              <a:spcAft>
                <a:spcPts val="0"/>
              </a:spcAft>
              <a:buNone/>
            </a:pPr>
            <a:r>
              <a:t/>
            </a:r>
            <a:endParaRPr sz="2000">
              <a:solidFill>
                <a:srgbClr val="1155CC"/>
              </a:solidFill>
              <a:highlight>
                <a:srgbClr val="FFFFFF"/>
              </a:highlight>
            </a:endParaRPr>
          </a:p>
          <a:p>
            <a:pPr indent="0" lvl="0" marL="0" rtl="0" algn="l">
              <a:spcBef>
                <a:spcPts val="0"/>
              </a:spcBef>
              <a:spcAft>
                <a:spcPts val="0"/>
              </a:spcAft>
              <a:buNone/>
            </a:pPr>
            <a:r>
              <a:rPr lang="en-US">
                <a:highlight>
                  <a:srgbClr val="FFFFFF"/>
                </a:highlight>
              </a:rPr>
              <a:t>Chaque liste, avec le nom et le pays de chaque délégué, sera détaillée par courrier électronique.</a:t>
            </a:r>
            <a:endParaRPr>
              <a:highlight>
                <a:srgbClr val="FFFFFF"/>
              </a:highlight>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