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6858000" cx="9144000"/>
  <p:notesSz cx="6858000" cy="9144000"/>
  <p:embeddedFontLst>
    <p:embeddedFont>
      <p:font typeface="Libre Franklin"/>
      <p:regular r:id="rId24"/>
      <p:bold r:id="rId25"/>
      <p:italic r:id="rId26"/>
      <p:boldItalic r:id="rId27"/>
    </p:embeddedFont>
    <p:embeddedFont>
      <p:font typeface="Libre Baskerville"/>
      <p:regular r:id="rId28"/>
      <p:bold r:id="rId29"/>
      <p:italic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LibreFranklin-regular.fntdata"/><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LibreFranklin-italic.fntdata"/><Relationship Id="rId25" Type="http://schemas.openxmlformats.org/officeDocument/2006/relationships/font" Target="fonts/LibreFranklin-bold.fntdata"/><Relationship Id="rId28" Type="http://schemas.openxmlformats.org/officeDocument/2006/relationships/font" Target="fonts/LibreBaskerville-regular.fntdata"/><Relationship Id="rId27" Type="http://schemas.openxmlformats.org/officeDocument/2006/relationships/font" Target="fonts/LibreFranklin-boldItalic.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LibreBaskerville-bold.fntdata"/><Relationship Id="rId7" Type="http://schemas.openxmlformats.org/officeDocument/2006/relationships/slide" Target="slides/slide2.xml"/><Relationship Id="rId8" Type="http://schemas.openxmlformats.org/officeDocument/2006/relationships/slide" Target="slides/slide3.xml"/><Relationship Id="rId30" Type="http://schemas.openxmlformats.org/officeDocument/2006/relationships/font" Target="fonts/LibreBaskerville-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Google Shape;152;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Google Shape;158;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Google Shape;166;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Google Shape;178;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3" name="Shape 183"/>
        <p:cNvGrpSpPr/>
        <p:nvPr/>
      </p:nvGrpSpPr>
      <p:grpSpPr>
        <a:xfrm>
          <a:off x="0" y="0"/>
          <a:ext cx="0" cy="0"/>
          <a:chOff x="0" y="0"/>
          <a:chExt cx="0" cy="0"/>
        </a:xfrm>
      </p:grpSpPr>
      <p:sp>
        <p:nvSpPr>
          <p:cNvPr id="184" name="Google Shape;184;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9" name="Shape 189"/>
        <p:cNvGrpSpPr/>
        <p:nvPr/>
      </p:nvGrpSpPr>
      <p:grpSpPr>
        <a:xfrm>
          <a:off x="0" y="0"/>
          <a:ext cx="0" cy="0"/>
          <a:chOff x="0" y="0"/>
          <a:chExt cx="0" cy="0"/>
        </a:xfrm>
      </p:grpSpPr>
      <p:sp>
        <p:nvSpPr>
          <p:cNvPr id="190" name="Google Shape;190;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5" name="Shape 195"/>
        <p:cNvGrpSpPr/>
        <p:nvPr/>
      </p:nvGrpSpPr>
      <p:grpSpPr>
        <a:xfrm>
          <a:off x="0" y="0"/>
          <a:ext cx="0" cy="0"/>
          <a:chOff x="0" y="0"/>
          <a:chExt cx="0" cy="0"/>
        </a:xfrm>
      </p:grpSpPr>
      <p:sp>
        <p:nvSpPr>
          <p:cNvPr id="196" name="Google Shape;196;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1" name="Shape 201"/>
        <p:cNvGrpSpPr/>
        <p:nvPr/>
      </p:nvGrpSpPr>
      <p:grpSpPr>
        <a:xfrm>
          <a:off x="0" y="0"/>
          <a:ext cx="0" cy="0"/>
          <a:chOff x="0" y="0"/>
          <a:chExt cx="0" cy="0"/>
        </a:xfrm>
      </p:grpSpPr>
      <p:sp>
        <p:nvSpPr>
          <p:cNvPr id="202" name="Google Shape;202;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Google Shape;14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6" name="Shape 146"/>
        <p:cNvGrpSpPr/>
        <p:nvPr/>
      </p:nvGrpSpPr>
      <p:grpSpPr>
        <a:xfrm>
          <a:off x="0" y="0"/>
          <a:ext cx="0" cy="0"/>
          <a:chOff x="0" y="0"/>
          <a:chExt cx="0" cy="0"/>
        </a:xfrm>
      </p:grpSpPr>
      <p:sp>
        <p:nvSpPr>
          <p:cNvPr id="147" name="Google Shape;147;g530845c97a_0_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530845c97a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En blanco" type="blank">
  <p:cSld name="BLANK">
    <p:spTree>
      <p:nvGrpSpPr>
        <p:cNvPr id="13" name="Shape 13"/>
        <p:cNvGrpSpPr/>
        <p:nvPr/>
      </p:nvGrpSpPr>
      <p:grpSpPr>
        <a:xfrm>
          <a:off x="0" y="0"/>
          <a:ext cx="0" cy="0"/>
          <a:chOff x="0" y="0"/>
          <a:chExt cx="0" cy="0"/>
        </a:xfrm>
      </p:grpSpPr>
      <p:sp>
        <p:nvSpPr>
          <p:cNvPr id="14" name="Google Shape;14;p2"/>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914400" y="6172200"/>
            <a:ext cx="39624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p:nvPr>
            <p:ph idx="12" type="sldNum"/>
          </p:nvPr>
        </p:nvSpPr>
        <p:spPr>
          <a:xfrm>
            <a:off x="146304" y="6210300"/>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ítulo y texto vertical" type="vertTx">
  <p:cSld name="VERTICAL_TEXT">
    <p:spTree>
      <p:nvGrpSpPr>
        <p:cNvPr id="85" name="Shape 85"/>
        <p:cNvGrpSpPr/>
        <p:nvPr/>
      </p:nvGrpSpPr>
      <p:grpSpPr>
        <a:xfrm>
          <a:off x="0" y="0"/>
          <a:ext cx="0" cy="0"/>
          <a:chOff x="0" y="0"/>
          <a:chExt cx="0" cy="0"/>
        </a:xfrm>
      </p:grpSpPr>
      <p:sp>
        <p:nvSpPr>
          <p:cNvPr id="86" name="Google Shape;86;p11"/>
          <p:cNvSpPr txBox="1"/>
          <p:nvPr>
            <p:ph type="title"/>
          </p:nvPr>
        </p:nvSpPr>
        <p:spPr>
          <a:xfrm>
            <a:off x="914400" y="274638"/>
            <a:ext cx="7772400" cy="1143000"/>
          </a:xfrm>
          <a:prstGeom prst="rect">
            <a:avLst/>
          </a:prstGeom>
          <a:noFill/>
          <a:ln>
            <a:noFill/>
          </a:ln>
        </p:spPr>
        <p:txBody>
          <a:bodyPr anchorCtr="0" anchor="b" bIns="91425"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7" name="Google Shape;87;p11"/>
          <p:cNvSpPr txBox="1"/>
          <p:nvPr>
            <p:ph idx="1" type="body"/>
          </p:nvPr>
        </p:nvSpPr>
        <p:spPr>
          <a:xfrm rot="5400000">
            <a:off x="2514600" y="-152400"/>
            <a:ext cx="4572000" cy="7772400"/>
          </a:xfrm>
          <a:prstGeom prst="rect">
            <a:avLst/>
          </a:prstGeom>
          <a:noFill/>
          <a:ln>
            <a:noFill/>
          </a:ln>
        </p:spPr>
        <p:txBody>
          <a:bodyPr anchorCtr="0" anchor="t" bIns="45700" lIns="91425" spcFirstLastPara="1" rIns="91425" wrap="square" tIns="45700">
            <a:noAutofit/>
          </a:bodyPr>
          <a:lstStyle>
            <a:lvl1pPr indent="-325755" lvl="0" marL="457200" algn="l">
              <a:spcBef>
                <a:spcPts val="580"/>
              </a:spcBef>
              <a:spcAft>
                <a:spcPts val="0"/>
              </a:spcAft>
              <a:buSzPts val="1530"/>
              <a:buChar char="⚫"/>
              <a:defRPr/>
            </a:lvl1pPr>
            <a:lvl2pPr indent="-325755" lvl="1" marL="914400" algn="l">
              <a:spcBef>
                <a:spcPts val="370"/>
              </a:spcBef>
              <a:spcAft>
                <a:spcPts val="0"/>
              </a:spcAft>
              <a:buSzPts val="1530"/>
              <a:buChar char="⚫"/>
              <a:defRPr/>
            </a:lvl2pPr>
            <a:lvl3pPr indent="-325755" lvl="2" marL="1371600" algn="l">
              <a:spcBef>
                <a:spcPts val="370"/>
              </a:spcBef>
              <a:spcAft>
                <a:spcPts val="0"/>
              </a:spcAft>
              <a:buSzPts val="1530"/>
              <a:buChar char="⚫"/>
              <a:defRPr/>
            </a:lvl3pPr>
            <a:lvl4pPr indent="-320039" lvl="3" marL="1828800" algn="l">
              <a:spcBef>
                <a:spcPts val="370"/>
              </a:spcBef>
              <a:spcAft>
                <a:spcPts val="0"/>
              </a:spcAft>
              <a:buSzPts val="1440"/>
              <a:buChar char="⚫"/>
              <a:defRPr/>
            </a:lvl4pPr>
            <a:lvl5pPr indent="-342900" lvl="4" marL="2286000" algn="l">
              <a:spcBef>
                <a:spcPts val="370"/>
              </a:spcBef>
              <a:spcAft>
                <a:spcPts val="0"/>
              </a:spcAft>
              <a:buSzPts val="1800"/>
              <a:buChar char="o"/>
              <a:defRPr/>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
        <p:nvSpPr>
          <p:cNvPr id="88" name="Google Shape;88;p11"/>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1"/>
          <p:cNvSpPr txBox="1"/>
          <p:nvPr>
            <p:ph idx="11" type="ftr"/>
          </p:nvPr>
        </p:nvSpPr>
        <p:spPr>
          <a:xfrm>
            <a:off x="914400" y="6172200"/>
            <a:ext cx="39624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11"/>
          <p:cNvSpPr/>
          <p:nvPr>
            <p:ph idx="12" type="sldNum"/>
          </p:nvPr>
        </p:nvSpPr>
        <p:spPr>
          <a:xfrm>
            <a:off x="146304" y="6210300"/>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ítulo vertical y texto" type="vertTitleAndTx">
  <p:cSld name="VERTICAL_TITLE_AND_VERTICAL_TEXT">
    <p:spTree>
      <p:nvGrpSpPr>
        <p:cNvPr id="91" name="Shape 91"/>
        <p:cNvGrpSpPr/>
        <p:nvPr/>
      </p:nvGrpSpPr>
      <p:grpSpPr>
        <a:xfrm>
          <a:off x="0" y="0"/>
          <a:ext cx="0" cy="0"/>
          <a:chOff x="0" y="0"/>
          <a:chExt cx="0" cy="0"/>
        </a:xfrm>
      </p:grpSpPr>
      <p:sp>
        <p:nvSpPr>
          <p:cNvPr id="92" name="Google Shape;92;p12"/>
          <p:cNvSpPr txBox="1"/>
          <p:nvPr>
            <p:ph type="title"/>
          </p:nvPr>
        </p:nvSpPr>
        <p:spPr>
          <a:xfrm rot="5400000">
            <a:off x="4709477" y="2194564"/>
            <a:ext cx="5851525" cy="2011680"/>
          </a:xfrm>
          <a:prstGeom prst="rect">
            <a:avLst/>
          </a:prstGeom>
          <a:noFill/>
          <a:ln>
            <a:noFill/>
          </a:ln>
        </p:spPr>
        <p:txBody>
          <a:bodyPr anchorCtr="0" anchor="b" bIns="91425"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3" name="Google Shape;93;p12"/>
          <p:cNvSpPr txBox="1"/>
          <p:nvPr>
            <p:ph idx="1" type="body"/>
          </p:nvPr>
        </p:nvSpPr>
        <p:spPr>
          <a:xfrm rot="5400000">
            <a:off x="769937" y="419103"/>
            <a:ext cx="5851525" cy="5562600"/>
          </a:xfrm>
          <a:prstGeom prst="rect">
            <a:avLst/>
          </a:prstGeom>
          <a:noFill/>
          <a:ln>
            <a:noFill/>
          </a:ln>
        </p:spPr>
        <p:txBody>
          <a:bodyPr anchorCtr="0" anchor="t" bIns="45700" lIns="91425" spcFirstLastPara="1" rIns="91425" wrap="square" tIns="45700">
            <a:noAutofit/>
          </a:bodyPr>
          <a:lstStyle>
            <a:lvl1pPr indent="-325755" lvl="0" marL="457200" algn="l">
              <a:spcBef>
                <a:spcPts val="580"/>
              </a:spcBef>
              <a:spcAft>
                <a:spcPts val="0"/>
              </a:spcAft>
              <a:buSzPts val="1530"/>
              <a:buChar char="⚫"/>
              <a:defRPr/>
            </a:lvl1pPr>
            <a:lvl2pPr indent="-325755" lvl="1" marL="914400" algn="l">
              <a:spcBef>
                <a:spcPts val="370"/>
              </a:spcBef>
              <a:spcAft>
                <a:spcPts val="0"/>
              </a:spcAft>
              <a:buSzPts val="1530"/>
              <a:buChar char="⚫"/>
              <a:defRPr/>
            </a:lvl2pPr>
            <a:lvl3pPr indent="-325755" lvl="2" marL="1371600" algn="l">
              <a:spcBef>
                <a:spcPts val="370"/>
              </a:spcBef>
              <a:spcAft>
                <a:spcPts val="0"/>
              </a:spcAft>
              <a:buSzPts val="1530"/>
              <a:buChar char="⚫"/>
              <a:defRPr/>
            </a:lvl3pPr>
            <a:lvl4pPr indent="-320039" lvl="3" marL="1828800" algn="l">
              <a:spcBef>
                <a:spcPts val="370"/>
              </a:spcBef>
              <a:spcAft>
                <a:spcPts val="0"/>
              </a:spcAft>
              <a:buSzPts val="1440"/>
              <a:buChar char="⚫"/>
              <a:defRPr/>
            </a:lvl4pPr>
            <a:lvl5pPr indent="-342900" lvl="4" marL="2286000" algn="l">
              <a:spcBef>
                <a:spcPts val="370"/>
              </a:spcBef>
              <a:spcAft>
                <a:spcPts val="0"/>
              </a:spcAft>
              <a:buSzPts val="1800"/>
              <a:buChar char="o"/>
              <a:defRPr/>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
        <p:nvSpPr>
          <p:cNvPr id="94" name="Google Shape;94;p12"/>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12"/>
          <p:cNvSpPr txBox="1"/>
          <p:nvPr>
            <p:ph idx="11" type="ftr"/>
          </p:nvPr>
        </p:nvSpPr>
        <p:spPr>
          <a:xfrm>
            <a:off x="914400" y="6172200"/>
            <a:ext cx="39624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12"/>
          <p:cNvSpPr/>
          <p:nvPr>
            <p:ph idx="12" type="sldNum"/>
          </p:nvPr>
        </p:nvSpPr>
        <p:spPr>
          <a:xfrm>
            <a:off x="146304" y="6210300"/>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ólo el título" type="titleOnly">
  <p:cSld name="TITLE_ONLY">
    <p:spTree>
      <p:nvGrpSpPr>
        <p:cNvPr id="17" name="Shape 17"/>
        <p:cNvGrpSpPr/>
        <p:nvPr/>
      </p:nvGrpSpPr>
      <p:grpSpPr>
        <a:xfrm>
          <a:off x="0" y="0"/>
          <a:ext cx="0" cy="0"/>
          <a:chOff x="0" y="0"/>
          <a:chExt cx="0" cy="0"/>
        </a:xfrm>
      </p:grpSpPr>
      <p:sp>
        <p:nvSpPr>
          <p:cNvPr id="18" name="Google Shape;18;p3"/>
          <p:cNvSpPr txBox="1"/>
          <p:nvPr>
            <p:ph type="title"/>
          </p:nvPr>
        </p:nvSpPr>
        <p:spPr>
          <a:xfrm>
            <a:off x="914400" y="274638"/>
            <a:ext cx="7772400" cy="1143000"/>
          </a:xfrm>
          <a:prstGeom prst="rect">
            <a:avLst/>
          </a:prstGeom>
          <a:noFill/>
          <a:ln>
            <a:noFill/>
          </a:ln>
        </p:spPr>
        <p:txBody>
          <a:bodyPr anchorCtr="0" anchor="b" bIns="91425"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1" type="ftr"/>
          </p:nvPr>
        </p:nvSpPr>
        <p:spPr>
          <a:xfrm>
            <a:off x="914400" y="6172200"/>
            <a:ext cx="39624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p:nvPr>
            <p:ph idx="12" type="sldNum"/>
          </p:nvPr>
        </p:nvSpPr>
        <p:spPr>
          <a:xfrm>
            <a:off x="146304" y="6210300"/>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Diapositiva de título" showMasterSp="0" type="title">
  <p:cSld name="TITLE">
    <p:bg>
      <p:bgPr>
        <a:solidFill>
          <a:srgbClr val="FFD966"/>
        </a:solidFill>
      </p:bgPr>
    </p:bg>
    <p:spTree>
      <p:nvGrpSpPr>
        <p:cNvPr id="22" name="Shape 22"/>
        <p:cNvGrpSpPr/>
        <p:nvPr/>
      </p:nvGrpSpPr>
      <p:grpSpPr>
        <a:xfrm>
          <a:off x="0" y="0"/>
          <a:ext cx="0" cy="0"/>
          <a:chOff x="0" y="0"/>
          <a:chExt cx="0" cy="0"/>
        </a:xfrm>
      </p:grpSpPr>
      <p:sp>
        <p:nvSpPr>
          <p:cNvPr id="23" name="Google Shape;23;p4"/>
          <p:cNvSpPr/>
          <p:nvPr/>
        </p:nvSpPr>
        <p:spPr>
          <a:xfrm>
            <a:off x="0" y="0"/>
            <a:ext cx="9144000" cy="68580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Baskerville"/>
              <a:ea typeface="Libre Baskerville"/>
              <a:cs typeface="Libre Baskerville"/>
              <a:sym typeface="Libre Baskerville"/>
            </a:endParaRPr>
          </a:p>
        </p:txBody>
      </p:sp>
      <p:sp>
        <p:nvSpPr>
          <p:cNvPr id="24" name="Google Shape;24;p4"/>
          <p:cNvSpPr/>
          <p:nvPr/>
        </p:nvSpPr>
        <p:spPr>
          <a:xfrm>
            <a:off x="65313" y="69755"/>
            <a:ext cx="9013372" cy="6692201"/>
          </a:xfrm>
          <a:prstGeom prst="roundRect">
            <a:avLst>
              <a:gd fmla="val 4929" name="adj"/>
            </a:avLst>
          </a:prstGeom>
          <a:blipFill rotWithShape="1">
            <a:blip r:embed="rId2">
              <a:alphaModFix/>
            </a:blip>
            <a:tile algn="tl" flip="none" tx="0" sx="55000" ty="0" sy="55000"/>
          </a:blipFill>
          <a:ln cap="sq"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Baskerville"/>
              <a:ea typeface="Libre Baskerville"/>
              <a:cs typeface="Libre Baskerville"/>
              <a:sym typeface="Libre Baskerville"/>
            </a:endParaRPr>
          </a:p>
        </p:txBody>
      </p:sp>
      <p:sp>
        <p:nvSpPr>
          <p:cNvPr id="25" name="Google Shape;25;p4"/>
          <p:cNvSpPr txBox="1"/>
          <p:nvPr>
            <p:ph idx="1" type="subTitle"/>
          </p:nvPr>
        </p:nvSpPr>
        <p:spPr>
          <a:xfrm>
            <a:off x="1295400" y="3200400"/>
            <a:ext cx="6400800" cy="1600200"/>
          </a:xfrm>
          <a:prstGeom prst="rect">
            <a:avLst/>
          </a:prstGeom>
          <a:noFill/>
          <a:ln>
            <a:noFill/>
          </a:ln>
        </p:spPr>
        <p:txBody>
          <a:bodyPr anchorCtr="0" anchor="t" bIns="45700" lIns="91425" spcFirstLastPara="1" rIns="91425" wrap="square" tIns="45700">
            <a:noAutofit/>
          </a:bodyPr>
          <a:lstStyle>
            <a:lvl1pPr lvl="0" algn="ctr">
              <a:spcBef>
                <a:spcPts val="580"/>
              </a:spcBef>
              <a:spcAft>
                <a:spcPts val="0"/>
              </a:spcAft>
              <a:buSzPts val="2210"/>
              <a:buNone/>
              <a:defRPr sz="2600">
                <a:solidFill>
                  <a:schemeClr val="dk2"/>
                </a:solidFill>
              </a:defRPr>
            </a:lvl1pPr>
            <a:lvl2pPr lvl="1" algn="ctr">
              <a:spcBef>
                <a:spcPts val="370"/>
              </a:spcBef>
              <a:spcAft>
                <a:spcPts val="0"/>
              </a:spcAft>
              <a:buSzPts val="1530"/>
              <a:buNone/>
              <a:defRPr/>
            </a:lvl2pPr>
            <a:lvl3pPr lvl="2" algn="ctr">
              <a:spcBef>
                <a:spcPts val="370"/>
              </a:spcBef>
              <a:spcAft>
                <a:spcPts val="0"/>
              </a:spcAft>
              <a:buSzPts val="1530"/>
              <a:buNone/>
              <a:defRPr/>
            </a:lvl3pPr>
            <a:lvl4pPr lvl="3" algn="ctr">
              <a:spcBef>
                <a:spcPts val="370"/>
              </a:spcBef>
              <a:spcAft>
                <a:spcPts val="0"/>
              </a:spcAft>
              <a:buSzPts val="1440"/>
              <a:buNone/>
              <a:defRPr/>
            </a:lvl4pPr>
            <a:lvl5pPr lvl="4" algn="ctr">
              <a:spcBef>
                <a:spcPts val="370"/>
              </a:spcBef>
              <a:spcAft>
                <a:spcPts val="0"/>
              </a:spcAft>
              <a:buSzPts val="1800"/>
              <a:buNone/>
              <a:defRPr/>
            </a:lvl5pPr>
            <a:lvl6pPr lvl="5" algn="ctr">
              <a:spcBef>
                <a:spcPts val="370"/>
              </a:spcBef>
              <a:spcAft>
                <a:spcPts val="0"/>
              </a:spcAft>
              <a:buSzPts val="1800"/>
              <a:buNone/>
              <a:defRPr/>
            </a:lvl6pPr>
            <a:lvl7pPr lvl="6" algn="ctr">
              <a:spcBef>
                <a:spcPts val="370"/>
              </a:spcBef>
              <a:spcAft>
                <a:spcPts val="0"/>
              </a:spcAft>
              <a:buSzPts val="1800"/>
              <a:buNone/>
              <a:defRPr/>
            </a:lvl7pPr>
            <a:lvl8pPr lvl="7" algn="ctr">
              <a:spcBef>
                <a:spcPts val="370"/>
              </a:spcBef>
              <a:spcAft>
                <a:spcPts val="0"/>
              </a:spcAft>
              <a:buSzPts val="1800"/>
              <a:buNone/>
              <a:defRPr/>
            </a:lvl8pPr>
            <a:lvl9pPr lvl="8" algn="ctr">
              <a:spcBef>
                <a:spcPts val="370"/>
              </a:spcBef>
              <a:spcAft>
                <a:spcPts val="0"/>
              </a:spcAft>
              <a:buSzPts val="1800"/>
              <a:buNone/>
              <a:defRPr/>
            </a:lvl9pPr>
          </a:lstStyle>
          <a:p/>
        </p:txBody>
      </p:sp>
      <p:sp>
        <p:nvSpPr>
          <p:cNvPr id="26" name="Google Shape;26;p4"/>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914400" y="6172200"/>
            <a:ext cx="39624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p:nvPr>
            <p:ph idx="12" type="sldNum"/>
          </p:nvPr>
        </p:nvSpPr>
        <p:spPr>
          <a:xfrm>
            <a:off x="146304" y="6210300"/>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algn="ctr">
              <a:spcBef>
                <a:spcPts val="0"/>
              </a:spcBef>
              <a:buNone/>
              <a:defRPr sz="1400">
                <a:solidFill>
                  <a:srgbClr val="FFFFFF"/>
                </a:solidFill>
                <a:latin typeface="Libre Franklin"/>
                <a:ea typeface="Libre Franklin"/>
                <a:cs typeface="Libre Franklin"/>
                <a:sym typeface="Libre Franklin"/>
              </a:defRPr>
            </a:lvl1pPr>
            <a:lvl2pPr indent="0" lvl="1" marL="0" algn="ctr">
              <a:spcBef>
                <a:spcPts val="0"/>
              </a:spcBef>
              <a:buNone/>
              <a:defRPr sz="1400">
                <a:solidFill>
                  <a:srgbClr val="FFFFFF"/>
                </a:solidFill>
                <a:latin typeface="Libre Franklin"/>
                <a:ea typeface="Libre Franklin"/>
                <a:cs typeface="Libre Franklin"/>
                <a:sym typeface="Libre Franklin"/>
              </a:defRPr>
            </a:lvl2pPr>
            <a:lvl3pPr indent="0" lvl="2" marL="0" algn="ctr">
              <a:spcBef>
                <a:spcPts val="0"/>
              </a:spcBef>
              <a:buNone/>
              <a:defRPr sz="1400">
                <a:solidFill>
                  <a:srgbClr val="FFFFFF"/>
                </a:solidFill>
                <a:latin typeface="Libre Franklin"/>
                <a:ea typeface="Libre Franklin"/>
                <a:cs typeface="Libre Franklin"/>
                <a:sym typeface="Libre Franklin"/>
              </a:defRPr>
            </a:lvl3pPr>
            <a:lvl4pPr indent="0" lvl="3" marL="0" algn="ctr">
              <a:spcBef>
                <a:spcPts val="0"/>
              </a:spcBef>
              <a:buNone/>
              <a:defRPr sz="1400">
                <a:solidFill>
                  <a:srgbClr val="FFFFFF"/>
                </a:solidFill>
                <a:latin typeface="Libre Franklin"/>
                <a:ea typeface="Libre Franklin"/>
                <a:cs typeface="Libre Franklin"/>
                <a:sym typeface="Libre Franklin"/>
              </a:defRPr>
            </a:lvl4pPr>
            <a:lvl5pPr indent="0" lvl="4" marL="0" algn="ctr">
              <a:spcBef>
                <a:spcPts val="0"/>
              </a:spcBef>
              <a:buNone/>
              <a:defRPr sz="1400">
                <a:solidFill>
                  <a:srgbClr val="FFFFFF"/>
                </a:solidFill>
                <a:latin typeface="Libre Franklin"/>
                <a:ea typeface="Libre Franklin"/>
                <a:cs typeface="Libre Franklin"/>
                <a:sym typeface="Libre Franklin"/>
              </a:defRPr>
            </a:lvl5pPr>
            <a:lvl6pPr indent="0" lvl="5" marL="0" algn="ctr">
              <a:spcBef>
                <a:spcPts val="0"/>
              </a:spcBef>
              <a:buNone/>
              <a:defRPr sz="1400">
                <a:solidFill>
                  <a:srgbClr val="FFFFFF"/>
                </a:solidFill>
                <a:latin typeface="Libre Franklin"/>
                <a:ea typeface="Libre Franklin"/>
                <a:cs typeface="Libre Franklin"/>
                <a:sym typeface="Libre Franklin"/>
              </a:defRPr>
            </a:lvl6pPr>
            <a:lvl7pPr indent="0" lvl="6" marL="0" algn="ctr">
              <a:spcBef>
                <a:spcPts val="0"/>
              </a:spcBef>
              <a:buNone/>
              <a:defRPr sz="1400">
                <a:solidFill>
                  <a:srgbClr val="FFFFFF"/>
                </a:solidFill>
                <a:latin typeface="Libre Franklin"/>
                <a:ea typeface="Libre Franklin"/>
                <a:cs typeface="Libre Franklin"/>
                <a:sym typeface="Libre Franklin"/>
              </a:defRPr>
            </a:lvl7pPr>
            <a:lvl8pPr indent="0" lvl="7" marL="0" algn="ctr">
              <a:spcBef>
                <a:spcPts val="0"/>
              </a:spcBef>
              <a:buNone/>
              <a:defRPr sz="1400">
                <a:solidFill>
                  <a:srgbClr val="FFFFFF"/>
                </a:solidFill>
                <a:latin typeface="Libre Franklin"/>
                <a:ea typeface="Libre Franklin"/>
                <a:cs typeface="Libre Franklin"/>
                <a:sym typeface="Libre Franklin"/>
              </a:defRPr>
            </a:lvl8pPr>
            <a:lvl9pPr indent="0" lvl="8" marL="0" algn="ctr">
              <a:spcBef>
                <a:spcPts val="0"/>
              </a:spcBef>
              <a:buNone/>
              <a:defRPr sz="1400">
                <a:solidFill>
                  <a:srgbClr val="FFFFFF"/>
                </a:solidFill>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es-MX"/>
              <a:t>‹#›</a:t>
            </a:fld>
            <a:endParaRPr/>
          </a:p>
        </p:txBody>
      </p:sp>
      <p:sp>
        <p:nvSpPr>
          <p:cNvPr id="29" name="Google Shape;29;p4"/>
          <p:cNvSpPr/>
          <p:nvPr/>
        </p:nvSpPr>
        <p:spPr>
          <a:xfrm>
            <a:off x="62931" y="1449303"/>
            <a:ext cx="9021537" cy="152734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Baskerville"/>
              <a:ea typeface="Libre Baskerville"/>
              <a:cs typeface="Libre Baskerville"/>
              <a:sym typeface="Libre Baskerville"/>
            </a:endParaRPr>
          </a:p>
        </p:txBody>
      </p:sp>
      <p:sp>
        <p:nvSpPr>
          <p:cNvPr id="30" name="Google Shape;30;p4"/>
          <p:cNvSpPr/>
          <p:nvPr/>
        </p:nvSpPr>
        <p:spPr>
          <a:xfrm>
            <a:off x="62931" y="1396720"/>
            <a:ext cx="9021537" cy="120580"/>
          </a:xfrm>
          <a:prstGeom prst="rect">
            <a:avLst/>
          </a:prstGeom>
          <a:solidFill>
            <a:srgbClr val="E6AFA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Baskerville"/>
              <a:ea typeface="Libre Baskerville"/>
              <a:cs typeface="Libre Baskerville"/>
              <a:sym typeface="Libre Baskerville"/>
            </a:endParaRPr>
          </a:p>
        </p:txBody>
      </p:sp>
      <p:sp>
        <p:nvSpPr>
          <p:cNvPr id="31" name="Google Shape;31;p4"/>
          <p:cNvSpPr/>
          <p:nvPr/>
        </p:nvSpPr>
        <p:spPr>
          <a:xfrm>
            <a:off x="62931" y="2976649"/>
            <a:ext cx="9021537" cy="110532"/>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Baskerville"/>
              <a:ea typeface="Libre Baskerville"/>
              <a:cs typeface="Libre Baskerville"/>
              <a:sym typeface="Libre Baskerville"/>
            </a:endParaRPr>
          </a:p>
        </p:txBody>
      </p:sp>
      <p:sp>
        <p:nvSpPr>
          <p:cNvPr id="32" name="Google Shape;32;p4"/>
          <p:cNvSpPr txBox="1"/>
          <p:nvPr>
            <p:ph type="ctrTitle"/>
          </p:nvPr>
        </p:nvSpPr>
        <p:spPr>
          <a:xfrm>
            <a:off x="457200" y="1505930"/>
            <a:ext cx="8229600" cy="1470025"/>
          </a:xfrm>
          <a:prstGeom prst="rect">
            <a:avLst/>
          </a:prstGeom>
          <a:noFill/>
          <a:ln>
            <a:noFill/>
          </a:ln>
        </p:spPr>
        <p:txBody>
          <a:bodyPr anchorCtr="0" anchor="ctr" bIns="91425" lIns="91425" spcFirstLastPara="1" rIns="91425" wrap="square" tIns="45700">
            <a:noAutofit/>
          </a:bodyPr>
          <a:lstStyle>
            <a:lvl1pPr lvl="0" algn="ctr">
              <a:spcBef>
                <a:spcPts val="0"/>
              </a:spcBef>
              <a:spcAft>
                <a:spcPts val="0"/>
              </a:spcAft>
              <a:buClr>
                <a:srgbClr val="FFFFFF"/>
              </a:buClr>
              <a:buSzPts val="4000"/>
              <a:buFont typeface="Libre Franklin"/>
              <a:buNone/>
              <a:defRPr>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ítulo y objetos" type="obj">
  <p:cSld name="OBJECT">
    <p:spTree>
      <p:nvGrpSpPr>
        <p:cNvPr id="33" name="Shape 33"/>
        <p:cNvGrpSpPr/>
        <p:nvPr/>
      </p:nvGrpSpPr>
      <p:grpSpPr>
        <a:xfrm>
          <a:off x="0" y="0"/>
          <a:ext cx="0" cy="0"/>
          <a:chOff x="0" y="0"/>
          <a:chExt cx="0" cy="0"/>
        </a:xfrm>
      </p:grpSpPr>
      <p:sp>
        <p:nvSpPr>
          <p:cNvPr id="34" name="Google Shape;34;p5"/>
          <p:cNvSpPr txBox="1"/>
          <p:nvPr>
            <p:ph type="title"/>
          </p:nvPr>
        </p:nvSpPr>
        <p:spPr>
          <a:xfrm>
            <a:off x="914400" y="274638"/>
            <a:ext cx="7772400" cy="1143000"/>
          </a:xfrm>
          <a:prstGeom prst="rect">
            <a:avLst/>
          </a:prstGeom>
          <a:noFill/>
          <a:ln>
            <a:noFill/>
          </a:ln>
        </p:spPr>
        <p:txBody>
          <a:bodyPr anchorCtr="0" anchor="b" bIns="91425"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5"/>
          <p:cNvSpPr txBox="1"/>
          <p:nvPr>
            <p:ph idx="11" type="ftr"/>
          </p:nvPr>
        </p:nvSpPr>
        <p:spPr>
          <a:xfrm>
            <a:off x="914400" y="6172200"/>
            <a:ext cx="39624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5"/>
          <p:cNvSpPr/>
          <p:nvPr>
            <p:ph idx="12" type="sldNum"/>
          </p:nvPr>
        </p:nvSpPr>
        <p:spPr>
          <a:xfrm>
            <a:off x="146304" y="6210300"/>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MX"/>
              <a:t>‹#›</a:t>
            </a:fld>
            <a:endParaRPr/>
          </a:p>
        </p:txBody>
      </p:sp>
      <p:sp>
        <p:nvSpPr>
          <p:cNvPr id="38" name="Google Shape;38;p5"/>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lvl1pPr indent="-325755" lvl="0" marL="457200" algn="l">
              <a:spcBef>
                <a:spcPts val="580"/>
              </a:spcBef>
              <a:spcAft>
                <a:spcPts val="0"/>
              </a:spcAft>
              <a:buSzPts val="1530"/>
              <a:buChar char="⚫"/>
              <a:defRPr/>
            </a:lvl1pPr>
            <a:lvl2pPr indent="-325755" lvl="1" marL="914400" algn="l">
              <a:spcBef>
                <a:spcPts val="370"/>
              </a:spcBef>
              <a:spcAft>
                <a:spcPts val="0"/>
              </a:spcAft>
              <a:buSzPts val="1530"/>
              <a:buChar char="⚫"/>
              <a:defRPr/>
            </a:lvl2pPr>
            <a:lvl3pPr indent="-325755" lvl="2" marL="1371600" algn="l">
              <a:spcBef>
                <a:spcPts val="370"/>
              </a:spcBef>
              <a:spcAft>
                <a:spcPts val="0"/>
              </a:spcAft>
              <a:buSzPts val="1530"/>
              <a:buChar char="⚫"/>
              <a:defRPr/>
            </a:lvl3pPr>
            <a:lvl4pPr indent="-320039" lvl="3" marL="1828800" algn="l">
              <a:spcBef>
                <a:spcPts val="370"/>
              </a:spcBef>
              <a:spcAft>
                <a:spcPts val="0"/>
              </a:spcAft>
              <a:buSzPts val="1440"/>
              <a:buChar char="⚫"/>
              <a:defRPr/>
            </a:lvl4pPr>
            <a:lvl5pPr indent="-342900" lvl="4" marL="2286000" algn="l">
              <a:spcBef>
                <a:spcPts val="370"/>
              </a:spcBef>
              <a:spcAft>
                <a:spcPts val="0"/>
              </a:spcAft>
              <a:buSzPts val="1800"/>
              <a:buChar char="o"/>
              <a:defRPr/>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Encabezado de sección" showMasterSp="0" type="secHead">
  <p:cSld name="SECTION_HEADER">
    <p:bg>
      <p:bgPr>
        <a:solidFill>
          <a:srgbClr val="FFD966"/>
        </a:solidFill>
      </p:bgPr>
    </p:bg>
    <p:spTree>
      <p:nvGrpSpPr>
        <p:cNvPr id="39" name="Shape 39"/>
        <p:cNvGrpSpPr/>
        <p:nvPr/>
      </p:nvGrpSpPr>
      <p:grpSpPr>
        <a:xfrm>
          <a:off x="0" y="0"/>
          <a:ext cx="0" cy="0"/>
          <a:chOff x="0" y="0"/>
          <a:chExt cx="0" cy="0"/>
        </a:xfrm>
      </p:grpSpPr>
      <p:sp>
        <p:nvSpPr>
          <p:cNvPr id="40" name="Google Shape;40;p6"/>
          <p:cNvSpPr/>
          <p:nvPr/>
        </p:nvSpPr>
        <p:spPr>
          <a:xfrm>
            <a:off x="0" y="0"/>
            <a:ext cx="9144000" cy="68580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Baskerville"/>
              <a:ea typeface="Libre Baskerville"/>
              <a:cs typeface="Libre Baskerville"/>
              <a:sym typeface="Libre Baskerville"/>
            </a:endParaRPr>
          </a:p>
        </p:txBody>
      </p:sp>
      <p:sp>
        <p:nvSpPr>
          <p:cNvPr id="41" name="Google Shape;41;p6"/>
          <p:cNvSpPr/>
          <p:nvPr/>
        </p:nvSpPr>
        <p:spPr>
          <a:xfrm>
            <a:off x="65313" y="69755"/>
            <a:ext cx="9013372" cy="6692201"/>
          </a:xfrm>
          <a:prstGeom prst="roundRect">
            <a:avLst>
              <a:gd fmla="val 4929" name="adj"/>
            </a:avLst>
          </a:prstGeom>
          <a:blipFill rotWithShape="1">
            <a:blip r:embed="rId2">
              <a:alphaModFix/>
            </a:blip>
            <a:tile algn="tl" flip="none" tx="0" sx="55000" ty="0" sy="55000"/>
          </a:blipFill>
          <a:ln cap="sq"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Baskerville"/>
              <a:ea typeface="Libre Baskerville"/>
              <a:cs typeface="Libre Baskerville"/>
              <a:sym typeface="Libre Baskerville"/>
            </a:endParaRPr>
          </a:p>
        </p:txBody>
      </p:sp>
      <p:sp>
        <p:nvSpPr>
          <p:cNvPr id="42" name="Google Shape;42;p6"/>
          <p:cNvSpPr txBox="1"/>
          <p:nvPr>
            <p:ph type="title"/>
          </p:nvPr>
        </p:nvSpPr>
        <p:spPr>
          <a:xfrm>
            <a:off x="722313" y="952500"/>
            <a:ext cx="7772400" cy="1362075"/>
          </a:xfrm>
          <a:prstGeom prst="rect">
            <a:avLst/>
          </a:prstGeom>
          <a:noFill/>
          <a:ln>
            <a:noFill/>
          </a:ln>
        </p:spPr>
        <p:txBody>
          <a:bodyPr anchorCtr="0" anchor="b" bIns="91425" lIns="91425" spcFirstLastPara="1" rIns="91425" wrap="square" tIns="45700">
            <a:noAutofit/>
          </a:bodyPr>
          <a:lstStyle>
            <a:lvl1pPr lvl="0" algn="l">
              <a:spcBef>
                <a:spcPts val="0"/>
              </a:spcBef>
              <a:spcAft>
                <a:spcPts val="0"/>
              </a:spcAft>
              <a:buClr>
                <a:schemeClr val="dk2"/>
              </a:buClr>
              <a:buSzPts val="4000"/>
              <a:buFont typeface="Libre Franklin"/>
              <a:buNone/>
              <a:defRPr b="0"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3" name="Google Shape;43;p6"/>
          <p:cNvSpPr txBox="1"/>
          <p:nvPr>
            <p:ph idx="1" type="body"/>
          </p:nvPr>
        </p:nvSpPr>
        <p:spPr>
          <a:xfrm>
            <a:off x="722313" y="2547938"/>
            <a:ext cx="7772400" cy="1338262"/>
          </a:xfrm>
          <a:prstGeom prst="rect">
            <a:avLst/>
          </a:prstGeom>
          <a:noFill/>
          <a:ln>
            <a:noFill/>
          </a:ln>
        </p:spPr>
        <p:txBody>
          <a:bodyPr anchorCtr="0" anchor="t" bIns="45700" lIns="91425" spcFirstLastPara="1" rIns="91425" wrap="square" tIns="45700">
            <a:noAutofit/>
          </a:bodyPr>
          <a:lstStyle>
            <a:lvl1pPr indent="-228600" lvl="0" marL="457200" algn="l">
              <a:spcBef>
                <a:spcPts val="580"/>
              </a:spcBef>
              <a:spcAft>
                <a:spcPts val="0"/>
              </a:spcAft>
              <a:buSzPts val="2040"/>
              <a:buNone/>
              <a:defRPr sz="2400">
                <a:solidFill>
                  <a:srgbClr val="888888"/>
                </a:solidFill>
              </a:defRPr>
            </a:lvl1pPr>
            <a:lvl2pPr indent="-228600" lvl="1" marL="914400" algn="l">
              <a:spcBef>
                <a:spcPts val="370"/>
              </a:spcBef>
              <a:spcAft>
                <a:spcPts val="0"/>
              </a:spcAft>
              <a:buSzPts val="1530"/>
              <a:buNone/>
              <a:defRPr sz="1800">
                <a:solidFill>
                  <a:srgbClr val="888888"/>
                </a:solidFill>
              </a:defRPr>
            </a:lvl2pPr>
            <a:lvl3pPr indent="-228600" lvl="2" marL="1371600" algn="l">
              <a:spcBef>
                <a:spcPts val="370"/>
              </a:spcBef>
              <a:spcAft>
                <a:spcPts val="0"/>
              </a:spcAft>
              <a:buSzPts val="1360"/>
              <a:buNone/>
              <a:defRPr sz="1600">
                <a:solidFill>
                  <a:srgbClr val="888888"/>
                </a:solidFill>
              </a:defRPr>
            </a:lvl3pPr>
            <a:lvl4pPr indent="-228600" lvl="3" marL="1828800" algn="l">
              <a:spcBef>
                <a:spcPts val="370"/>
              </a:spcBef>
              <a:spcAft>
                <a:spcPts val="0"/>
              </a:spcAft>
              <a:buSzPts val="1120"/>
              <a:buNone/>
              <a:defRPr sz="1400">
                <a:solidFill>
                  <a:srgbClr val="888888"/>
                </a:solidFill>
              </a:defRPr>
            </a:lvl4pPr>
            <a:lvl5pPr indent="-228600" lvl="4" marL="2286000" algn="l">
              <a:spcBef>
                <a:spcPts val="370"/>
              </a:spcBef>
              <a:spcAft>
                <a:spcPts val="0"/>
              </a:spcAft>
              <a:buSzPts val="1400"/>
              <a:buFont typeface="Libre Baskerville"/>
              <a:buNone/>
              <a:defRPr sz="1400">
                <a:solidFill>
                  <a:srgbClr val="888888"/>
                </a:solidFill>
              </a:defRPr>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
        <p:nvSpPr>
          <p:cNvPr id="44" name="Google Shape;44;p6"/>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6"/>
          <p:cNvSpPr txBox="1"/>
          <p:nvPr>
            <p:ph idx="11" type="ftr"/>
          </p:nvPr>
        </p:nvSpPr>
        <p:spPr>
          <a:xfrm>
            <a:off x="800100" y="6172200"/>
            <a:ext cx="40005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6"/>
          <p:cNvSpPr/>
          <p:nvPr/>
        </p:nvSpPr>
        <p:spPr>
          <a:xfrm flipH="1" rot="10800000">
            <a:off x="69412" y="2376830"/>
            <a:ext cx="9013515" cy="9144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Baskerville"/>
              <a:ea typeface="Libre Baskerville"/>
              <a:cs typeface="Libre Baskerville"/>
              <a:sym typeface="Libre Baskerville"/>
            </a:endParaRPr>
          </a:p>
        </p:txBody>
      </p:sp>
      <p:sp>
        <p:nvSpPr>
          <p:cNvPr id="47" name="Google Shape;47;p6"/>
          <p:cNvSpPr/>
          <p:nvPr/>
        </p:nvSpPr>
        <p:spPr>
          <a:xfrm>
            <a:off x="69146" y="2341475"/>
            <a:ext cx="9013781" cy="45719"/>
          </a:xfrm>
          <a:prstGeom prst="rect">
            <a:avLst/>
          </a:prstGeom>
          <a:solidFill>
            <a:srgbClr val="E6AFA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Baskerville"/>
              <a:ea typeface="Libre Baskerville"/>
              <a:cs typeface="Libre Baskerville"/>
              <a:sym typeface="Libre Baskerville"/>
            </a:endParaRPr>
          </a:p>
        </p:txBody>
      </p:sp>
      <p:sp>
        <p:nvSpPr>
          <p:cNvPr id="48" name="Google Shape;48;p6"/>
          <p:cNvSpPr/>
          <p:nvPr/>
        </p:nvSpPr>
        <p:spPr>
          <a:xfrm>
            <a:off x="68306" y="2468880"/>
            <a:ext cx="9014621" cy="45720"/>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Baskerville"/>
              <a:ea typeface="Libre Baskerville"/>
              <a:cs typeface="Libre Baskerville"/>
              <a:sym typeface="Libre Baskerville"/>
            </a:endParaRPr>
          </a:p>
        </p:txBody>
      </p:sp>
      <p:sp>
        <p:nvSpPr>
          <p:cNvPr id="49" name="Google Shape;49;p6"/>
          <p:cNvSpPr/>
          <p:nvPr>
            <p:ph idx="12" type="sldNum"/>
          </p:nvPr>
        </p:nvSpPr>
        <p:spPr>
          <a:xfrm>
            <a:off x="146304" y="6208776"/>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Dos objetos" type="twoObj">
  <p:cSld name="TWO_OBJECTS">
    <p:spTree>
      <p:nvGrpSpPr>
        <p:cNvPr id="50" name="Shape 50"/>
        <p:cNvGrpSpPr/>
        <p:nvPr/>
      </p:nvGrpSpPr>
      <p:grpSpPr>
        <a:xfrm>
          <a:off x="0" y="0"/>
          <a:ext cx="0" cy="0"/>
          <a:chOff x="0" y="0"/>
          <a:chExt cx="0" cy="0"/>
        </a:xfrm>
      </p:grpSpPr>
      <p:sp>
        <p:nvSpPr>
          <p:cNvPr id="51" name="Google Shape;51;p7"/>
          <p:cNvSpPr txBox="1"/>
          <p:nvPr>
            <p:ph type="title"/>
          </p:nvPr>
        </p:nvSpPr>
        <p:spPr>
          <a:xfrm>
            <a:off x="914400" y="274638"/>
            <a:ext cx="7772400" cy="1143000"/>
          </a:xfrm>
          <a:prstGeom prst="rect">
            <a:avLst/>
          </a:prstGeom>
          <a:noFill/>
          <a:ln>
            <a:noFill/>
          </a:ln>
        </p:spPr>
        <p:txBody>
          <a:bodyPr anchorCtr="0" anchor="b" bIns="91425" lIns="91425" spcFirstLastPara="1" rIns="91425" wrap="square" tIns="45700">
            <a:no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2" name="Google Shape;52;p7"/>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1" type="ftr"/>
          </p:nvPr>
        </p:nvSpPr>
        <p:spPr>
          <a:xfrm>
            <a:off x="914400" y="6172200"/>
            <a:ext cx="39624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7"/>
          <p:cNvSpPr/>
          <p:nvPr>
            <p:ph idx="12" type="sldNum"/>
          </p:nvPr>
        </p:nvSpPr>
        <p:spPr>
          <a:xfrm>
            <a:off x="146304" y="6210300"/>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MX"/>
              <a:t>‹#›</a:t>
            </a:fld>
            <a:endParaRPr/>
          </a:p>
        </p:txBody>
      </p:sp>
      <p:sp>
        <p:nvSpPr>
          <p:cNvPr id="55" name="Google Shape;55;p7"/>
          <p:cNvSpPr txBox="1"/>
          <p:nvPr>
            <p:ph idx="1" type="body"/>
          </p:nvPr>
        </p:nvSpPr>
        <p:spPr>
          <a:xfrm>
            <a:off x="914400" y="1447800"/>
            <a:ext cx="3749040" cy="4572000"/>
          </a:xfrm>
          <a:prstGeom prst="rect">
            <a:avLst/>
          </a:prstGeom>
          <a:noFill/>
          <a:ln>
            <a:noFill/>
          </a:ln>
        </p:spPr>
        <p:txBody>
          <a:bodyPr anchorCtr="0" anchor="t" bIns="45700" lIns="91425" spcFirstLastPara="1" rIns="91425" wrap="square" tIns="45700">
            <a:noAutofit/>
          </a:bodyPr>
          <a:lstStyle>
            <a:lvl1pPr indent="-325755" lvl="0" marL="457200" algn="l">
              <a:spcBef>
                <a:spcPts val="580"/>
              </a:spcBef>
              <a:spcAft>
                <a:spcPts val="0"/>
              </a:spcAft>
              <a:buSzPts val="1530"/>
              <a:buChar char="⚫"/>
              <a:defRPr/>
            </a:lvl1pPr>
            <a:lvl2pPr indent="-325755" lvl="1" marL="914400" algn="l">
              <a:spcBef>
                <a:spcPts val="370"/>
              </a:spcBef>
              <a:spcAft>
                <a:spcPts val="0"/>
              </a:spcAft>
              <a:buSzPts val="1530"/>
              <a:buChar char="⚫"/>
              <a:defRPr/>
            </a:lvl2pPr>
            <a:lvl3pPr indent="-325755" lvl="2" marL="1371600" algn="l">
              <a:spcBef>
                <a:spcPts val="370"/>
              </a:spcBef>
              <a:spcAft>
                <a:spcPts val="0"/>
              </a:spcAft>
              <a:buSzPts val="1530"/>
              <a:buChar char="⚫"/>
              <a:defRPr/>
            </a:lvl3pPr>
            <a:lvl4pPr indent="-320039" lvl="3" marL="1828800" algn="l">
              <a:spcBef>
                <a:spcPts val="370"/>
              </a:spcBef>
              <a:spcAft>
                <a:spcPts val="0"/>
              </a:spcAft>
              <a:buSzPts val="1440"/>
              <a:buChar char="⚫"/>
              <a:defRPr/>
            </a:lvl4pPr>
            <a:lvl5pPr indent="-342900" lvl="4" marL="2286000" algn="l">
              <a:spcBef>
                <a:spcPts val="370"/>
              </a:spcBef>
              <a:spcAft>
                <a:spcPts val="0"/>
              </a:spcAft>
              <a:buSzPts val="1800"/>
              <a:buChar char="o"/>
              <a:defRPr/>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
        <p:nvSpPr>
          <p:cNvPr id="56" name="Google Shape;56;p7"/>
          <p:cNvSpPr txBox="1"/>
          <p:nvPr>
            <p:ph idx="2" type="body"/>
          </p:nvPr>
        </p:nvSpPr>
        <p:spPr>
          <a:xfrm>
            <a:off x="4933950" y="1447800"/>
            <a:ext cx="3749040" cy="4572000"/>
          </a:xfrm>
          <a:prstGeom prst="rect">
            <a:avLst/>
          </a:prstGeom>
          <a:noFill/>
          <a:ln>
            <a:noFill/>
          </a:ln>
        </p:spPr>
        <p:txBody>
          <a:bodyPr anchorCtr="0" anchor="t" bIns="45700" lIns="91425" spcFirstLastPara="1" rIns="91425" wrap="square" tIns="45700">
            <a:noAutofit/>
          </a:bodyPr>
          <a:lstStyle>
            <a:lvl1pPr indent="-325755" lvl="0" marL="457200" algn="l">
              <a:spcBef>
                <a:spcPts val="580"/>
              </a:spcBef>
              <a:spcAft>
                <a:spcPts val="0"/>
              </a:spcAft>
              <a:buSzPts val="1530"/>
              <a:buChar char="⚫"/>
              <a:defRPr/>
            </a:lvl1pPr>
            <a:lvl2pPr indent="-325755" lvl="1" marL="914400" algn="l">
              <a:spcBef>
                <a:spcPts val="370"/>
              </a:spcBef>
              <a:spcAft>
                <a:spcPts val="0"/>
              </a:spcAft>
              <a:buSzPts val="1530"/>
              <a:buChar char="⚫"/>
              <a:defRPr/>
            </a:lvl2pPr>
            <a:lvl3pPr indent="-325755" lvl="2" marL="1371600" algn="l">
              <a:spcBef>
                <a:spcPts val="370"/>
              </a:spcBef>
              <a:spcAft>
                <a:spcPts val="0"/>
              </a:spcAft>
              <a:buSzPts val="1530"/>
              <a:buChar char="⚫"/>
              <a:defRPr/>
            </a:lvl3pPr>
            <a:lvl4pPr indent="-320039" lvl="3" marL="1828800" algn="l">
              <a:spcBef>
                <a:spcPts val="370"/>
              </a:spcBef>
              <a:spcAft>
                <a:spcPts val="0"/>
              </a:spcAft>
              <a:buSzPts val="1440"/>
              <a:buChar char="⚫"/>
              <a:defRPr/>
            </a:lvl4pPr>
            <a:lvl5pPr indent="-342900" lvl="4" marL="2286000" algn="l">
              <a:spcBef>
                <a:spcPts val="370"/>
              </a:spcBef>
              <a:spcAft>
                <a:spcPts val="0"/>
              </a:spcAft>
              <a:buSzPts val="1800"/>
              <a:buChar char="o"/>
              <a:defRPr/>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ación" type="twoTxTwoObj">
  <p:cSld name="TWO_OBJECTS_WITH_TEXT">
    <p:spTree>
      <p:nvGrpSpPr>
        <p:cNvPr id="57" name="Shape 57"/>
        <p:cNvGrpSpPr/>
        <p:nvPr/>
      </p:nvGrpSpPr>
      <p:grpSpPr>
        <a:xfrm>
          <a:off x="0" y="0"/>
          <a:ext cx="0" cy="0"/>
          <a:chOff x="0" y="0"/>
          <a:chExt cx="0" cy="0"/>
        </a:xfrm>
      </p:grpSpPr>
      <p:sp>
        <p:nvSpPr>
          <p:cNvPr id="58" name="Google Shape;58;p8"/>
          <p:cNvSpPr txBox="1"/>
          <p:nvPr>
            <p:ph type="title"/>
          </p:nvPr>
        </p:nvSpPr>
        <p:spPr>
          <a:xfrm>
            <a:off x="914400" y="273050"/>
            <a:ext cx="7772400" cy="1143000"/>
          </a:xfrm>
          <a:prstGeom prst="rect">
            <a:avLst/>
          </a:prstGeom>
          <a:noFill/>
          <a:ln>
            <a:noFill/>
          </a:ln>
        </p:spPr>
        <p:txBody>
          <a:bodyPr anchorCtr="0" anchor="b" bIns="91425" lIns="91425" spcFirstLastPara="1" rIns="91425" wrap="square" tIns="45700">
            <a:noAutofit/>
          </a:bodyPr>
          <a:lstStyle>
            <a:lvl1pPr lvl="0" algn="l">
              <a:spcBef>
                <a:spcPts val="0"/>
              </a:spcBef>
              <a:spcAft>
                <a:spcPts val="0"/>
              </a:spcAft>
              <a:buClr>
                <a:schemeClr val="dk2"/>
              </a:buClr>
              <a:buSzPts val="4000"/>
              <a:buFont typeface="Libre Franklin"/>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8"/>
          <p:cNvSpPr txBox="1"/>
          <p:nvPr>
            <p:ph idx="1" type="body"/>
          </p:nvPr>
        </p:nvSpPr>
        <p:spPr>
          <a:xfrm>
            <a:off x="914400" y="1447800"/>
            <a:ext cx="3733800" cy="762000"/>
          </a:xfrm>
          <a:prstGeom prst="rect">
            <a:avLst/>
          </a:prstGeom>
          <a:noFill/>
          <a:ln>
            <a:noFill/>
          </a:ln>
        </p:spPr>
        <p:txBody>
          <a:bodyPr anchorCtr="0" anchor="b" bIns="45700" lIns="91425" spcFirstLastPara="1" rIns="91425" wrap="square" tIns="45700">
            <a:noAutofit/>
          </a:bodyPr>
          <a:lstStyle>
            <a:lvl1pPr indent="-228600" lvl="0" marL="457200" algn="l">
              <a:spcBef>
                <a:spcPts val="580"/>
              </a:spcBef>
              <a:spcAft>
                <a:spcPts val="0"/>
              </a:spcAft>
              <a:buSzPts val="2040"/>
              <a:buNone/>
              <a:defRPr b="1" sz="2400">
                <a:solidFill>
                  <a:schemeClr val="accent1"/>
                </a:solidFill>
                <a:latin typeface="Libre Franklin"/>
                <a:ea typeface="Libre Franklin"/>
                <a:cs typeface="Libre Franklin"/>
                <a:sym typeface="Libre Franklin"/>
              </a:defRPr>
            </a:lvl1pPr>
            <a:lvl2pPr indent="-228600" lvl="1" marL="914400" algn="l">
              <a:spcBef>
                <a:spcPts val="370"/>
              </a:spcBef>
              <a:spcAft>
                <a:spcPts val="0"/>
              </a:spcAft>
              <a:buSzPts val="1700"/>
              <a:buNone/>
              <a:defRPr b="1" sz="2000"/>
            </a:lvl2pPr>
            <a:lvl3pPr indent="-228600" lvl="2" marL="1371600" algn="l">
              <a:spcBef>
                <a:spcPts val="370"/>
              </a:spcBef>
              <a:spcAft>
                <a:spcPts val="0"/>
              </a:spcAft>
              <a:buSzPts val="1530"/>
              <a:buNone/>
              <a:defRPr b="1" sz="1800"/>
            </a:lvl3pPr>
            <a:lvl4pPr indent="-228600" lvl="3" marL="1828800" algn="l">
              <a:spcBef>
                <a:spcPts val="370"/>
              </a:spcBef>
              <a:spcAft>
                <a:spcPts val="0"/>
              </a:spcAft>
              <a:buSzPts val="1280"/>
              <a:buNone/>
              <a:defRPr b="1" sz="1600"/>
            </a:lvl4pPr>
            <a:lvl5pPr indent="-228600" lvl="4" marL="2286000" algn="l">
              <a:spcBef>
                <a:spcPts val="370"/>
              </a:spcBef>
              <a:spcAft>
                <a:spcPts val="0"/>
              </a:spcAft>
              <a:buSzPts val="1600"/>
              <a:buFont typeface="Libre Baskerville"/>
              <a:buNone/>
              <a:defRPr b="1" sz="1600"/>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
        <p:nvSpPr>
          <p:cNvPr id="60" name="Google Shape;60;p8"/>
          <p:cNvSpPr txBox="1"/>
          <p:nvPr>
            <p:ph idx="2" type="body"/>
          </p:nvPr>
        </p:nvSpPr>
        <p:spPr>
          <a:xfrm>
            <a:off x="4953000" y="1447800"/>
            <a:ext cx="3733800" cy="762000"/>
          </a:xfrm>
          <a:prstGeom prst="rect">
            <a:avLst/>
          </a:prstGeom>
          <a:noFill/>
          <a:ln>
            <a:noFill/>
          </a:ln>
        </p:spPr>
        <p:txBody>
          <a:bodyPr anchorCtr="0" anchor="b" bIns="45700" lIns="91425" spcFirstLastPara="1" rIns="91425" wrap="square" tIns="45700">
            <a:noAutofit/>
          </a:bodyPr>
          <a:lstStyle>
            <a:lvl1pPr indent="-228600" lvl="0" marL="457200" algn="l">
              <a:spcBef>
                <a:spcPts val="580"/>
              </a:spcBef>
              <a:spcAft>
                <a:spcPts val="0"/>
              </a:spcAft>
              <a:buSzPts val="2040"/>
              <a:buNone/>
              <a:defRPr b="1" sz="2400">
                <a:solidFill>
                  <a:schemeClr val="accent1"/>
                </a:solidFill>
                <a:latin typeface="Libre Franklin"/>
                <a:ea typeface="Libre Franklin"/>
                <a:cs typeface="Libre Franklin"/>
                <a:sym typeface="Libre Franklin"/>
              </a:defRPr>
            </a:lvl1pPr>
            <a:lvl2pPr indent="-228600" lvl="1" marL="914400" algn="l">
              <a:spcBef>
                <a:spcPts val="370"/>
              </a:spcBef>
              <a:spcAft>
                <a:spcPts val="0"/>
              </a:spcAft>
              <a:buSzPts val="1700"/>
              <a:buNone/>
              <a:defRPr b="1" sz="2000"/>
            </a:lvl2pPr>
            <a:lvl3pPr indent="-228600" lvl="2" marL="1371600" algn="l">
              <a:spcBef>
                <a:spcPts val="370"/>
              </a:spcBef>
              <a:spcAft>
                <a:spcPts val="0"/>
              </a:spcAft>
              <a:buSzPts val="1530"/>
              <a:buNone/>
              <a:defRPr b="1" sz="1800"/>
            </a:lvl3pPr>
            <a:lvl4pPr indent="-228600" lvl="3" marL="1828800" algn="l">
              <a:spcBef>
                <a:spcPts val="370"/>
              </a:spcBef>
              <a:spcAft>
                <a:spcPts val="0"/>
              </a:spcAft>
              <a:buSzPts val="1280"/>
              <a:buNone/>
              <a:defRPr b="1" sz="1600"/>
            </a:lvl4pPr>
            <a:lvl5pPr indent="-228600" lvl="4" marL="2286000" algn="l">
              <a:spcBef>
                <a:spcPts val="370"/>
              </a:spcBef>
              <a:spcAft>
                <a:spcPts val="0"/>
              </a:spcAft>
              <a:buSzPts val="1600"/>
              <a:buFont typeface="Libre Baskerville"/>
              <a:buNone/>
              <a:defRPr b="1" sz="1600"/>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
        <p:nvSpPr>
          <p:cNvPr id="61" name="Google Shape;61;p8"/>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8"/>
          <p:cNvSpPr txBox="1"/>
          <p:nvPr>
            <p:ph idx="11" type="ftr"/>
          </p:nvPr>
        </p:nvSpPr>
        <p:spPr>
          <a:xfrm>
            <a:off x="914400" y="6172200"/>
            <a:ext cx="39624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8"/>
          <p:cNvSpPr/>
          <p:nvPr>
            <p:ph idx="12" type="sldNum"/>
          </p:nvPr>
        </p:nvSpPr>
        <p:spPr>
          <a:xfrm>
            <a:off x="146304" y="6210300"/>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MX"/>
              <a:t>‹#›</a:t>
            </a:fld>
            <a:endParaRPr/>
          </a:p>
        </p:txBody>
      </p:sp>
      <p:sp>
        <p:nvSpPr>
          <p:cNvPr id="64" name="Google Shape;64;p8"/>
          <p:cNvSpPr txBox="1"/>
          <p:nvPr>
            <p:ph idx="3" type="body"/>
          </p:nvPr>
        </p:nvSpPr>
        <p:spPr>
          <a:xfrm>
            <a:off x="914400" y="2247900"/>
            <a:ext cx="3733800" cy="3886200"/>
          </a:xfrm>
          <a:prstGeom prst="rect">
            <a:avLst/>
          </a:prstGeom>
          <a:noFill/>
          <a:ln>
            <a:noFill/>
          </a:ln>
        </p:spPr>
        <p:txBody>
          <a:bodyPr anchorCtr="0" anchor="t" bIns="45700" lIns="91425" spcFirstLastPara="1" rIns="91425" wrap="square" tIns="45700">
            <a:noAutofit/>
          </a:bodyPr>
          <a:lstStyle>
            <a:lvl1pPr indent="-325755" lvl="0" marL="457200" algn="l">
              <a:spcBef>
                <a:spcPts val="580"/>
              </a:spcBef>
              <a:spcAft>
                <a:spcPts val="0"/>
              </a:spcAft>
              <a:buSzPts val="1530"/>
              <a:buChar char="⚫"/>
              <a:defRPr/>
            </a:lvl1pPr>
            <a:lvl2pPr indent="-325755" lvl="1" marL="914400" algn="l">
              <a:spcBef>
                <a:spcPts val="370"/>
              </a:spcBef>
              <a:spcAft>
                <a:spcPts val="0"/>
              </a:spcAft>
              <a:buSzPts val="1530"/>
              <a:buChar char="⚫"/>
              <a:defRPr/>
            </a:lvl2pPr>
            <a:lvl3pPr indent="-325755" lvl="2" marL="1371600" algn="l">
              <a:spcBef>
                <a:spcPts val="370"/>
              </a:spcBef>
              <a:spcAft>
                <a:spcPts val="0"/>
              </a:spcAft>
              <a:buSzPts val="1530"/>
              <a:buChar char="⚫"/>
              <a:defRPr/>
            </a:lvl3pPr>
            <a:lvl4pPr indent="-320039" lvl="3" marL="1828800" algn="l">
              <a:spcBef>
                <a:spcPts val="370"/>
              </a:spcBef>
              <a:spcAft>
                <a:spcPts val="0"/>
              </a:spcAft>
              <a:buSzPts val="1440"/>
              <a:buChar char="⚫"/>
              <a:defRPr/>
            </a:lvl4pPr>
            <a:lvl5pPr indent="-342900" lvl="4" marL="2286000" algn="l">
              <a:spcBef>
                <a:spcPts val="370"/>
              </a:spcBef>
              <a:spcAft>
                <a:spcPts val="0"/>
              </a:spcAft>
              <a:buSzPts val="1800"/>
              <a:buChar char="o"/>
              <a:defRPr/>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
        <p:nvSpPr>
          <p:cNvPr id="65" name="Google Shape;65;p8"/>
          <p:cNvSpPr txBox="1"/>
          <p:nvPr>
            <p:ph idx="4" type="body"/>
          </p:nvPr>
        </p:nvSpPr>
        <p:spPr>
          <a:xfrm>
            <a:off x="4953000" y="2247900"/>
            <a:ext cx="3733800" cy="3886200"/>
          </a:xfrm>
          <a:prstGeom prst="rect">
            <a:avLst/>
          </a:prstGeom>
          <a:noFill/>
          <a:ln>
            <a:noFill/>
          </a:ln>
        </p:spPr>
        <p:txBody>
          <a:bodyPr anchorCtr="0" anchor="t" bIns="45700" lIns="91425" spcFirstLastPara="1" rIns="91425" wrap="square" tIns="45700">
            <a:noAutofit/>
          </a:bodyPr>
          <a:lstStyle>
            <a:lvl1pPr indent="-325755" lvl="0" marL="457200" algn="l">
              <a:spcBef>
                <a:spcPts val="580"/>
              </a:spcBef>
              <a:spcAft>
                <a:spcPts val="0"/>
              </a:spcAft>
              <a:buSzPts val="1530"/>
              <a:buChar char="⚫"/>
              <a:defRPr/>
            </a:lvl1pPr>
            <a:lvl2pPr indent="-325755" lvl="1" marL="914400" algn="l">
              <a:spcBef>
                <a:spcPts val="370"/>
              </a:spcBef>
              <a:spcAft>
                <a:spcPts val="0"/>
              </a:spcAft>
              <a:buSzPts val="1530"/>
              <a:buChar char="⚫"/>
              <a:defRPr/>
            </a:lvl2pPr>
            <a:lvl3pPr indent="-325755" lvl="2" marL="1371600" algn="l">
              <a:spcBef>
                <a:spcPts val="370"/>
              </a:spcBef>
              <a:spcAft>
                <a:spcPts val="0"/>
              </a:spcAft>
              <a:buSzPts val="1530"/>
              <a:buChar char="⚫"/>
              <a:defRPr/>
            </a:lvl3pPr>
            <a:lvl4pPr indent="-320039" lvl="3" marL="1828800" algn="l">
              <a:spcBef>
                <a:spcPts val="370"/>
              </a:spcBef>
              <a:spcAft>
                <a:spcPts val="0"/>
              </a:spcAft>
              <a:buSzPts val="1440"/>
              <a:buChar char="⚫"/>
              <a:defRPr/>
            </a:lvl4pPr>
            <a:lvl5pPr indent="-342900" lvl="4" marL="2286000" algn="l">
              <a:spcBef>
                <a:spcPts val="370"/>
              </a:spcBef>
              <a:spcAft>
                <a:spcPts val="0"/>
              </a:spcAft>
              <a:buSzPts val="1800"/>
              <a:buChar char="o"/>
              <a:defRPr/>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ido con título" type="objTx">
  <p:cSld name="OBJECT_WITH_CAPTION_TEXT">
    <p:spTree>
      <p:nvGrpSpPr>
        <p:cNvPr id="66" name="Shape 66"/>
        <p:cNvGrpSpPr/>
        <p:nvPr/>
      </p:nvGrpSpPr>
      <p:grpSpPr>
        <a:xfrm>
          <a:off x="0" y="0"/>
          <a:ext cx="0" cy="0"/>
          <a:chOff x="0" y="0"/>
          <a:chExt cx="0" cy="0"/>
        </a:xfrm>
      </p:grpSpPr>
      <p:sp>
        <p:nvSpPr>
          <p:cNvPr id="67" name="Google Shape;67;p9"/>
          <p:cNvSpPr/>
          <p:nvPr/>
        </p:nvSpPr>
        <p:spPr>
          <a:xfrm>
            <a:off x="0" y="0"/>
            <a:ext cx="9144000" cy="68580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Baskerville"/>
              <a:ea typeface="Libre Baskerville"/>
              <a:cs typeface="Libre Baskerville"/>
              <a:sym typeface="Libre Baskerville"/>
            </a:endParaRPr>
          </a:p>
        </p:txBody>
      </p:sp>
      <p:sp>
        <p:nvSpPr>
          <p:cNvPr id="68" name="Google Shape;68;p9"/>
          <p:cNvSpPr/>
          <p:nvPr/>
        </p:nvSpPr>
        <p:spPr>
          <a:xfrm>
            <a:off x="64008" y="69755"/>
            <a:ext cx="9013372" cy="6693408"/>
          </a:xfrm>
          <a:prstGeom prst="roundRect">
            <a:avLst>
              <a:gd fmla="val 4929" name="adj"/>
            </a:avLst>
          </a:prstGeom>
          <a:solidFill>
            <a:schemeClr val="lt1"/>
          </a:solidFill>
          <a:ln cap="sq"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Baskerville"/>
              <a:ea typeface="Libre Baskerville"/>
              <a:cs typeface="Libre Baskerville"/>
              <a:sym typeface="Libre Baskerville"/>
            </a:endParaRPr>
          </a:p>
        </p:txBody>
      </p:sp>
      <p:sp>
        <p:nvSpPr>
          <p:cNvPr id="69" name="Google Shape;69;p9"/>
          <p:cNvSpPr txBox="1"/>
          <p:nvPr>
            <p:ph type="title"/>
          </p:nvPr>
        </p:nvSpPr>
        <p:spPr>
          <a:xfrm>
            <a:off x="914400" y="273050"/>
            <a:ext cx="7772400" cy="1143000"/>
          </a:xfrm>
          <a:prstGeom prst="rect">
            <a:avLst/>
          </a:prstGeom>
          <a:noFill/>
          <a:ln>
            <a:noFill/>
          </a:ln>
        </p:spPr>
        <p:txBody>
          <a:bodyPr anchorCtr="0" anchor="b" bIns="91425" lIns="91425" spcFirstLastPara="1" rIns="91425" wrap="square" tIns="45700">
            <a:noAutofit/>
          </a:bodyPr>
          <a:lstStyle>
            <a:lvl1pPr lvl="0" algn="l">
              <a:spcBef>
                <a:spcPts val="0"/>
              </a:spcBef>
              <a:spcAft>
                <a:spcPts val="0"/>
              </a:spcAft>
              <a:buClr>
                <a:schemeClr val="dk2"/>
              </a:buClr>
              <a:buSzPts val="4000"/>
              <a:buFont typeface="Libre Franklin"/>
              <a:buNone/>
              <a:defRPr b="0"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9"/>
          <p:cNvSpPr txBox="1"/>
          <p:nvPr>
            <p:ph idx="1" type="body"/>
          </p:nvPr>
        </p:nvSpPr>
        <p:spPr>
          <a:xfrm>
            <a:off x="914400" y="1600200"/>
            <a:ext cx="1905000" cy="4495800"/>
          </a:xfrm>
          <a:prstGeom prst="rect">
            <a:avLst/>
          </a:prstGeom>
          <a:noFill/>
          <a:ln>
            <a:noFill/>
          </a:ln>
        </p:spPr>
        <p:txBody>
          <a:bodyPr anchorCtr="0" anchor="t" bIns="45700" lIns="91425" spcFirstLastPara="1" rIns="91425" wrap="square" tIns="45700">
            <a:noAutofit/>
          </a:bodyPr>
          <a:lstStyle>
            <a:lvl1pPr indent="-228600" lvl="0" marL="457200" algn="l">
              <a:spcBef>
                <a:spcPts val="580"/>
              </a:spcBef>
              <a:spcAft>
                <a:spcPts val="0"/>
              </a:spcAft>
              <a:buSzPts val="1530"/>
              <a:buNone/>
              <a:defRPr sz="1800"/>
            </a:lvl1pPr>
            <a:lvl2pPr indent="-228600" lvl="1" marL="914400" algn="l">
              <a:spcBef>
                <a:spcPts val="370"/>
              </a:spcBef>
              <a:spcAft>
                <a:spcPts val="0"/>
              </a:spcAft>
              <a:buSzPts val="1020"/>
              <a:buNone/>
              <a:defRPr sz="1200"/>
            </a:lvl2pPr>
            <a:lvl3pPr indent="-228600" lvl="2" marL="1371600" algn="l">
              <a:spcBef>
                <a:spcPts val="370"/>
              </a:spcBef>
              <a:spcAft>
                <a:spcPts val="0"/>
              </a:spcAft>
              <a:buSzPts val="850"/>
              <a:buNone/>
              <a:defRPr sz="1000"/>
            </a:lvl3pPr>
            <a:lvl4pPr indent="-228600" lvl="3" marL="1828800" algn="l">
              <a:spcBef>
                <a:spcPts val="370"/>
              </a:spcBef>
              <a:spcAft>
                <a:spcPts val="0"/>
              </a:spcAft>
              <a:buSzPts val="720"/>
              <a:buNone/>
              <a:defRPr sz="900"/>
            </a:lvl4pPr>
            <a:lvl5pPr indent="-228600" lvl="4" marL="2286000" algn="l">
              <a:spcBef>
                <a:spcPts val="370"/>
              </a:spcBef>
              <a:spcAft>
                <a:spcPts val="0"/>
              </a:spcAft>
              <a:buSzPts val="900"/>
              <a:buFont typeface="Libre Baskerville"/>
              <a:buNone/>
              <a:defRPr sz="900"/>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
        <p:nvSpPr>
          <p:cNvPr id="71" name="Google Shape;71;p9"/>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9"/>
          <p:cNvSpPr txBox="1"/>
          <p:nvPr>
            <p:ph idx="11" type="ftr"/>
          </p:nvPr>
        </p:nvSpPr>
        <p:spPr>
          <a:xfrm>
            <a:off x="914400" y="6172200"/>
            <a:ext cx="39624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9"/>
          <p:cNvSpPr/>
          <p:nvPr>
            <p:ph idx="12" type="sldNum"/>
          </p:nvPr>
        </p:nvSpPr>
        <p:spPr>
          <a:xfrm>
            <a:off x="146304" y="6210300"/>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MX"/>
              <a:t>‹#›</a:t>
            </a:fld>
            <a:endParaRPr/>
          </a:p>
        </p:txBody>
      </p:sp>
      <p:sp>
        <p:nvSpPr>
          <p:cNvPr id="74" name="Google Shape;74;p9"/>
          <p:cNvSpPr txBox="1"/>
          <p:nvPr>
            <p:ph idx="2" type="body"/>
          </p:nvPr>
        </p:nvSpPr>
        <p:spPr>
          <a:xfrm>
            <a:off x="2971800" y="1600200"/>
            <a:ext cx="5715000" cy="4495800"/>
          </a:xfrm>
          <a:prstGeom prst="rect">
            <a:avLst/>
          </a:prstGeom>
          <a:noFill/>
          <a:ln>
            <a:noFill/>
          </a:ln>
        </p:spPr>
        <p:txBody>
          <a:bodyPr anchorCtr="0" anchor="t" bIns="45700" lIns="91425" spcFirstLastPara="1" rIns="91425" wrap="square" tIns="45700">
            <a:noAutofit/>
          </a:bodyPr>
          <a:lstStyle>
            <a:lvl1pPr indent="-325755" lvl="0" marL="457200" algn="l">
              <a:spcBef>
                <a:spcPts val="580"/>
              </a:spcBef>
              <a:spcAft>
                <a:spcPts val="0"/>
              </a:spcAft>
              <a:buSzPts val="1530"/>
              <a:buChar char="⚫"/>
              <a:defRPr/>
            </a:lvl1pPr>
            <a:lvl2pPr indent="-325755" lvl="1" marL="914400" algn="l">
              <a:spcBef>
                <a:spcPts val="370"/>
              </a:spcBef>
              <a:spcAft>
                <a:spcPts val="0"/>
              </a:spcAft>
              <a:buSzPts val="1530"/>
              <a:buChar char="⚫"/>
              <a:defRPr/>
            </a:lvl2pPr>
            <a:lvl3pPr indent="-325755" lvl="2" marL="1371600" algn="l">
              <a:spcBef>
                <a:spcPts val="370"/>
              </a:spcBef>
              <a:spcAft>
                <a:spcPts val="0"/>
              </a:spcAft>
              <a:buSzPts val="1530"/>
              <a:buChar char="⚫"/>
              <a:defRPr/>
            </a:lvl3pPr>
            <a:lvl4pPr indent="-320039" lvl="3" marL="1828800" algn="l">
              <a:spcBef>
                <a:spcPts val="370"/>
              </a:spcBef>
              <a:spcAft>
                <a:spcPts val="0"/>
              </a:spcAft>
              <a:buSzPts val="1440"/>
              <a:buChar char="⚫"/>
              <a:defRPr/>
            </a:lvl4pPr>
            <a:lvl5pPr indent="-342900" lvl="4" marL="2286000" algn="l">
              <a:spcBef>
                <a:spcPts val="370"/>
              </a:spcBef>
              <a:spcAft>
                <a:spcPts val="0"/>
              </a:spcAft>
              <a:buSzPts val="1800"/>
              <a:buChar char="o"/>
              <a:defRPr/>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Imagen con título" type="picTx">
  <p:cSld name="PICTURE_WITH_CAPTION_TEXT">
    <p:spTree>
      <p:nvGrpSpPr>
        <p:cNvPr id="75" name="Shape 75"/>
        <p:cNvGrpSpPr/>
        <p:nvPr/>
      </p:nvGrpSpPr>
      <p:grpSpPr>
        <a:xfrm>
          <a:off x="0" y="0"/>
          <a:ext cx="0" cy="0"/>
          <a:chOff x="0" y="0"/>
          <a:chExt cx="0" cy="0"/>
        </a:xfrm>
      </p:grpSpPr>
      <p:sp>
        <p:nvSpPr>
          <p:cNvPr id="76" name="Google Shape;76;p10"/>
          <p:cNvSpPr txBox="1"/>
          <p:nvPr>
            <p:ph type="title"/>
          </p:nvPr>
        </p:nvSpPr>
        <p:spPr>
          <a:xfrm>
            <a:off x="914400" y="4900550"/>
            <a:ext cx="7315200" cy="522288"/>
          </a:xfrm>
          <a:prstGeom prst="rect">
            <a:avLst/>
          </a:prstGeom>
          <a:noFill/>
          <a:ln>
            <a:noFill/>
          </a:ln>
        </p:spPr>
        <p:txBody>
          <a:bodyPr anchorCtr="0" anchor="ctr" bIns="91425" lIns="91425" spcFirstLastPara="1" rIns="91425" wrap="square" tIns="45700">
            <a:noAutofit/>
          </a:bodyPr>
          <a:lstStyle>
            <a:lvl1pPr lvl="0" algn="l">
              <a:spcBef>
                <a:spcPts val="0"/>
              </a:spcBef>
              <a:spcAft>
                <a:spcPts val="0"/>
              </a:spcAft>
              <a:buClr>
                <a:schemeClr val="dk2"/>
              </a:buClr>
              <a:buSzPts val="2800"/>
              <a:buFont typeface="Libre Franklin"/>
              <a:buNone/>
              <a:defRPr b="0" sz="2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7" name="Google Shape;77;p10"/>
          <p:cNvSpPr txBox="1"/>
          <p:nvPr>
            <p:ph idx="1" type="body"/>
          </p:nvPr>
        </p:nvSpPr>
        <p:spPr>
          <a:xfrm>
            <a:off x="914400" y="5445825"/>
            <a:ext cx="7315200" cy="685800"/>
          </a:xfrm>
          <a:prstGeom prst="rect">
            <a:avLst/>
          </a:prstGeom>
          <a:noFill/>
          <a:ln>
            <a:noFill/>
          </a:ln>
        </p:spPr>
        <p:txBody>
          <a:bodyPr anchorCtr="0" anchor="t" bIns="45700" lIns="91425" spcFirstLastPara="1" rIns="91425" wrap="square" tIns="45700">
            <a:noAutofit/>
          </a:bodyPr>
          <a:lstStyle>
            <a:lvl1pPr indent="-228600" lvl="0" marL="457200" algn="l">
              <a:spcBef>
                <a:spcPts val="580"/>
              </a:spcBef>
              <a:spcAft>
                <a:spcPts val="0"/>
              </a:spcAft>
              <a:buSzPts val="1360"/>
              <a:buFont typeface="Libre Baskerville"/>
              <a:buNone/>
              <a:defRPr sz="1600"/>
            </a:lvl1pPr>
            <a:lvl2pPr indent="-293369" lvl="1" marL="914400" algn="l">
              <a:spcBef>
                <a:spcPts val="370"/>
              </a:spcBef>
              <a:spcAft>
                <a:spcPts val="0"/>
              </a:spcAft>
              <a:buSzPts val="1020"/>
              <a:buChar char="⚫"/>
              <a:defRPr sz="1200"/>
            </a:lvl2pPr>
            <a:lvl3pPr indent="-282575" lvl="2" marL="1371600" algn="l">
              <a:spcBef>
                <a:spcPts val="370"/>
              </a:spcBef>
              <a:spcAft>
                <a:spcPts val="0"/>
              </a:spcAft>
              <a:buSzPts val="850"/>
              <a:buChar char="⚫"/>
              <a:defRPr sz="1000"/>
            </a:lvl3pPr>
            <a:lvl4pPr indent="-274319" lvl="3" marL="1828800" algn="l">
              <a:spcBef>
                <a:spcPts val="370"/>
              </a:spcBef>
              <a:spcAft>
                <a:spcPts val="0"/>
              </a:spcAft>
              <a:buSzPts val="720"/>
              <a:buChar char="⚫"/>
              <a:defRPr sz="900"/>
            </a:lvl4pPr>
            <a:lvl5pPr indent="-285750" lvl="4" marL="2286000" algn="l">
              <a:spcBef>
                <a:spcPts val="370"/>
              </a:spcBef>
              <a:spcAft>
                <a:spcPts val="0"/>
              </a:spcAft>
              <a:buSzPts val="900"/>
              <a:buFont typeface="Libre Baskerville"/>
              <a:buChar char="o"/>
              <a:defRPr sz="900"/>
            </a:lvl5pPr>
            <a:lvl6pPr indent="-342900" lvl="5" marL="2743200" algn="l">
              <a:spcBef>
                <a:spcPts val="370"/>
              </a:spcBef>
              <a:spcAft>
                <a:spcPts val="0"/>
              </a:spcAft>
              <a:buSzPts val="1800"/>
              <a:buChar char="•"/>
              <a:defRPr/>
            </a:lvl6pPr>
            <a:lvl7pPr indent="-342900" lvl="6" marL="3200400" algn="l">
              <a:spcBef>
                <a:spcPts val="370"/>
              </a:spcBef>
              <a:spcAft>
                <a:spcPts val="0"/>
              </a:spcAft>
              <a:buSzPts val="1800"/>
              <a:buChar char="•"/>
              <a:defRPr/>
            </a:lvl7pPr>
            <a:lvl8pPr indent="-342900" lvl="7" marL="3657600" algn="l">
              <a:spcBef>
                <a:spcPts val="370"/>
              </a:spcBef>
              <a:spcAft>
                <a:spcPts val="0"/>
              </a:spcAft>
              <a:buSzPts val="1800"/>
              <a:buChar char="•"/>
              <a:defRPr/>
            </a:lvl8pPr>
            <a:lvl9pPr indent="-342900" lvl="8" marL="4114800" algn="l">
              <a:spcBef>
                <a:spcPts val="370"/>
              </a:spcBef>
              <a:spcAft>
                <a:spcPts val="0"/>
              </a:spcAft>
              <a:buSzPts val="1800"/>
              <a:buChar char="•"/>
              <a:defRPr/>
            </a:lvl9pPr>
          </a:lstStyle>
          <a:p/>
        </p:txBody>
      </p:sp>
      <p:sp>
        <p:nvSpPr>
          <p:cNvPr id="78" name="Google Shape;78;p10"/>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0"/>
          <p:cNvSpPr txBox="1"/>
          <p:nvPr>
            <p:ph idx="11" type="ftr"/>
          </p:nvPr>
        </p:nvSpPr>
        <p:spPr>
          <a:xfrm>
            <a:off x="914400" y="6172200"/>
            <a:ext cx="3886200" cy="4572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0"/>
          <p:cNvSpPr/>
          <p:nvPr>
            <p:ph idx="12" type="sldNum"/>
          </p:nvPr>
        </p:nvSpPr>
        <p:spPr>
          <a:xfrm>
            <a:off x="146304" y="6208776"/>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MX"/>
              <a:t>‹#›</a:t>
            </a:fld>
            <a:endParaRPr/>
          </a:p>
        </p:txBody>
      </p:sp>
      <p:sp>
        <p:nvSpPr>
          <p:cNvPr id="81" name="Google Shape;81;p10"/>
          <p:cNvSpPr/>
          <p:nvPr/>
        </p:nvSpPr>
        <p:spPr>
          <a:xfrm flipH="1" rot="10800000">
            <a:off x="68307" y="4683555"/>
            <a:ext cx="9006840" cy="9144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Baskerville"/>
              <a:ea typeface="Libre Baskerville"/>
              <a:cs typeface="Libre Baskerville"/>
              <a:sym typeface="Libre Baskerville"/>
            </a:endParaRPr>
          </a:p>
        </p:txBody>
      </p:sp>
      <p:sp>
        <p:nvSpPr>
          <p:cNvPr id="82" name="Google Shape;82;p10"/>
          <p:cNvSpPr/>
          <p:nvPr/>
        </p:nvSpPr>
        <p:spPr>
          <a:xfrm>
            <a:off x="68508" y="4650474"/>
            <a:ext cx="9006639" cy="45719"/>
          </a:xfrm>
          <a:prstGeom prst="rect">
            <a:avLst/>
          </a:prstGeom>
          <a:solidFill>
            <a:srgbClr val="E6AFA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Baskerville"/>
              <a:ea typeface="Libre Baskerville"/>
              <a:cs typeface="Libre Baskerville"/>
              <a:sym typeface="Libre Baskerville"/>
            </a:endParaRPr>
          </a:p>
        </p:txBody>
      </p:sp>
      <p:sp>
        <p:nvSpPr>
          <p:cNvPr id="83" name="Google Shape;83;p10"/>
          <p:cNvSpPr/>
          <p:nvPr/>
        </p:nvSpPr>
        <p:spPr>
          <a:xfrm>
            <a:off x="68510" y="4773224"/>
            <a:ext cx="9006637" cy="48807"/>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Libre Baskerville"/>
              <a:ea typeface="Libre Baskerville"/>
              <a:cs typeface="Libre Baskerville"/>
              <a:sym typeface="Libre Baskerville"/>
            </a:endParaRPr>
          </a:p>
        </p:txBody>
      </p:sp>
      <p:sp>
        <p:nvSpPr>
          <p:cNvPr id="84" name="Google Shape;84;p10"/>
          <p:cNvSpPr/>
          <p:nvPr>
            <p:ph idx="2" type="pic"/>
          </p:nvPr>
        </p:nvSpPr>
        <p:spPr>
          <a:xfrm>
            <a:off x="68308" y="66675"/>
            <a:ext cx="9001873" cy="4581525"/>
          </a:xfrm>
          <a:prstGeom prst="round2SameRect">
            <a:avLst>
              <a:gd fmla="val 7101" name="adj1"/>
              <a:gd fmla="val 0" name="adj2"/>
            </a:avLst>
          </a:prstGeom>
          <a:solidFill>
            <a:schemeClr val="lt2"/>
          </a:solidFill>
          <a:ln cap="flat" cmpd="sng" w="9525">
            <a:solidFill>
              <a:schemeClr val="dk1"/>
            </a:solidFill>
            <a:prstDash val="solid"/>
            <a:round/>
            <a:headEnd len="sm" w="sm" type="none"/>
            <a:tailEnd len="sm" w="sm" type="none"/>
          </a:ln>
        </p:spPr>
        <p:txBody>
          <a:bodyPr anchorCtr="0" anchor="t" bIns="45700" lIns="91425" spcFirstLastPara="1" rIns="91425" wrap="square" tIns="45700">
            <a:noAutofit/>
          </a:bodyPr>
          <a:lstStyle>
            <a:lvl1pPr lvl="0" marR="0" rtl="0" algn="l">
              <a:spcBef>
                <a:spcPts val="580"/>
              </a:spcBef>
              <a:spcAft>
                <a:spcPts val="0"/>
              </a:spcAft>
              <a:buClr>
                <a:schemeClr val="accent1"/>
              </a:buClr>
              <a:buSzPts val="2720"/>
              <a:buFont typeface="Noto Sans Symbols"/>
              <a:buNone/>
              <a:defRPr b="0" i="0" sz="3200" u="none" cap="none" strike="noStrike">
                <a:solidFill>
                  <a:schemeClr val="dk1"/>
                </a:solidFill>
                <a:latin typeface="Libre Baskerville"/>
                <a:ea typeface="Libre Baskerville"/>
                <a:cs typeface="Libre Baskerville"/>
                <a:sym typeface="Libre Baskerville"/>
              </a:defRPr>
            </a:lvl1pPr>
            <a:lvl2pPr lvl="1" marR="0" rtl="0" algn="l">
              <a:spcBef>
                <a:spcPts val="370"/>
              </a:spcBef>
              <a:spcAft>
                <a:spcPts val="0"/>
              </a:spcAft>
              <a:buClr>
                <a:schemeClr val="accent2"/>
              </a:buClr>
              <a:buSzPts val="2040"/>
              <a:buFont typeface="Noto Sans Symbols"/>
              <a:buChar char="⚫"/>
              <a:defRPr b="0" i="0" sz="2400" u="none" cap="none" strike="noStrike">
                <a:solidFill>
                  <a:schemeClr val="dk1"/>
                </a:solidFill>
                <a:latin typeface="Libre Baskerville"/>
                <a:ea typeface="Libre Baskerville"/>
                <a:cs typeface="Libre Baskerville"/>
                <a:sym typeface="Libre Baskerville"/>
              </a:defRPr>
            </a:lvl2pPr>
            <a:lvl3pPr lvl="2" marR="0" rtl="0" algn="l">
              <a:spcBef>
                <a:spcPts val="370"/>
              </a:spcBef>
              <a:spcAft>
                <a:spcPts val="0"/>
              </a:spcAft>
              <a:buClr>
                <a:srgbClr val="E6AFA9"/>
              </a:buClr>
              <a:buSzPts val="1700"/>
              <a:buFont typeface="Noto Sans Symbols"/>
              <a:buChar char="⚫"/>
              <a:defRPr b="0" i="0" sz="2000" u="none" cap="none" strike="noStrike">
                <a:solidFill>
                  <a:schemeClr val="dk1"/>
                </a:solidFill>
                <a:latin typeface="Libre Baskerville"/>
                <a:ea typeface="Libre Baskerville"/>
                <a:cs typeface="Libre Baskerville"/>
                <a:sym typeface="Libre Baskerville"/>
              </a:defRPr>
            </a:lvl3pPr>
            <a:lvl4pPr lvl="3" marR="0" rtl="0" algn="l">
              <a:spcBef>
                <a:spcPts val="370"/>
              </a:spcBef>
              <a:spcAft>
                <a:spcPts val="0"/>
              </a:spcAft>
              <a:buClr>
                <a:schemeClr val="accent3"/>
              </a:buClr>
              <a:buSzPts val="1600"/>
              <a:buFont typeface="Noto Sans Symbols"/>
              <a:buChar char="⚫"/>
              <a:defRPr b="0" i="0" sz="2000" u="none" cap="none" strike="noStrike">
                <a:solidFill>
                  <a:schemeClr val="dk1"/>
                </a:solidFill>
                <a:latin typeface="Libre Baskerville"/>
                <a:ea typeface="Libre Baskerville"/>
                <a:cs typeface="Libre Baskerville"/>
                <a:sym typeface="Libre Baskerville"/>
              </a:defRPr>
            </a:lvl4pPr>
            <a:lvl5pPr lvl="4" marR="0" rtl="0" algn="l">
              <a:spcBef>
                <a:spcPts val="370"/>
              </a:spcBef>
              <a:spcAft>
                <a:spcPts val="0"/>
              </a:spcAft>
              <a:buClr>
                <a:schemeClr val="accent3"/>
              </a:buClr>
              <a:buSzPts val="2000"/>
              <a:buFont typeface="Libre Baskerville"/>
              <a:buChar char="o"/>
              <a:defRPr b="0" i="0" sz="2000" u="none" cap="none" strike="noStrike">
                <a:solidFill>
                  <a:schemeClr val="dk1"/>
                </a:solidFill>
                <a:latin typeface="Libre Baskerville"/>
                <a:ea typeface="Libre Baskerville"/>
                <a:cs typeface="Libre Baskerville"/>
                <a:sym typeface="Libre Baskerville"/>
              </a:defRPr>
            </a:lvl5pPr>
            <a:lvl6pPr lvl="5" marR="0" rtl="0" algn="l">
              <a:spcBef>
                <a:spcPts val="370"/>
              </a:spcBef>
              <a:spcAft>
                <a:spcPts val="0"/>
              </a:spcAft>
              <a:buClr>
                <a:schemeClr val="accent3"/>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6pPr>
            <a:lvl7pPr lvl="6" marR="0" rtl="0" algn="l">
              <a:spcBef>
                <a:spcPts val="370"/>
              </a:spcBef>
              <a:spcAft>
                <a:spcPts val="0"/>
              </a:spcAft>
              <a:buClr>
                <a:schemeClr val="accent2"/>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7pPr>
            <a:lvl8pPr lvl="7" marR="0" rtl="0" algn="l">
              <a:spcBef>
                <a:spcPts val="370"/>
              </a:spcBef>
              <a:spcAft>
                <a:spcPts val="0"/>
              </a:spcAft>
              <a:buClr>
                <a:srgbClr val="E6AFA9"/>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8pPr>
            <a:lvl9pPr lvl="8" marR="0" rtl="0" algn="l">
              <a:spcBef>
                <a:spcPts val="370"/>
              </a:spcBef>
              <a:spcAft>
                <a:spcPts val="0"/>
              </a:spcAft>
              <a:buClr>
                <a:srgbClr val="CAABA9"/>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FFD966"/>
        </a:solidFill>
      </p:bgPr>
    </p:bg>
    <p:spTree>
      <p:nvGrpSpPr>
        <p:cNvPr id="5" name="Shape 5"/>
        <p:cNvGrpSpPr/>
        <p:nvPr/>
      </p:nvGrpSpPr>
      <p:grpSpPr>
        <a:xfrm>
          <a:off x="0" y="0"/>
          <a:ext cx="0" cy="0"/>
          <a:chOff x="0" y="0"/>
          <a:chExt cx="0" cy="0"/>
        </a:xfrm>
      </p:grpSpPr>
      <p:sp>
        <p:nvSpPr>
          <p:cNvPr id="6" name="Google Shape;6;p1"/>
          <p:cNvSpPr/>
          <p:nvPr/>
        </p:nvSpPr>
        <p:spPr>
          <a:xfrm>
            <a:off x="0" y="0"/>
            <a:ext cx="9144000" cy="6858000"/>
          </a:xfrm>
          <a:prstGeom prst="rect">
            <a:avLst/>
          </a:prstGeom>
          <a:solidFill>
            <a:srgbClr val="FFFFF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Libre Baskerville"/>
              <a:ea typeface="Libre Baskerville"/>
              <a:cs typeface="Libre Baskerville"/>
              <a:sym typeface="Libre Baskerville"/>
            </a:endParaRPr>
          </a:p>
        </p:txBody>
      </p:sp>
      <p:sp>
        <p:nvSpPr>
          <p:cNvPr id="7" name="Google Shape;7;p1"/>
          <p:cNvSpPr/>
          <p:nvPr/>
        </p:nvSpPr>
        <p:spPr>
          <a:xfrm>
            <a:off x="64008" y="69755"/>
            <a:ext cx="9013372" cy="6693408"/>
          </a:xfrm>
          <a:prstGeom prst="roundRect">
            <a:avLst>
              <a:gd fmla="val 4929" name="adj"/>
            </a:avLst>
          </a:prstGeom>
          <a:solidFill>
            <a:schemeClr val="lt1"/>
          </a:solidFill>
          <a:ln cap="sq"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Libre Baskerville"/>
              <a:ea typeface="Libre Baskerville"/>
              <a:cs typeface="Libre Baskerville"/>
              <a:sym typeface="Libre Baskerville"/>
            </a:endParaRPr>
          </a:p>
        </p:txBody>
      </p:sp>
      <p:sp>
        <p:nvSpPr>
          <p:cNvPr id="8" name="Google Shape;8;p1"/>
          <p:cNvSpPr txBox="1"/>
          <p:nvPr>
            <p:ph type="title"/>
          </p:nvPr>
        </p:nvSpPr>
        <p:spPr>
          <a:xfrm>
            <a:off x="914400" y="274638"/>
            <a:ext cx="7772400" cy="1143000"/>
          </a:xfrm>
          <a:prstGeom prst="rect">
            <a:avLst/>
          </a:prstGeom>
          <a:noFill/>
          <a:ln>
            <a:noFill/>
          </a:ln>
        </p:spPr>
        <p:txBody>
          <a:bodyPr anchorCtr="0" anchor="b" bIns="91425" lIns="91425" spcFirstLastPara="1" rIns="91425" wrap="square" tIns="45700">
            <a:noAutofit/>
          </a:bodyPr>
          <a:lstStyle>
            <a:lvl1pPr lvl="0" marR="0" rtl="0" algn="l">
              <a:spcBef>
                <a:spcPts val="0"/>
              </a:spcBef>
              <a:spcAft>
                <a:spcPts val="0"/>
              </a:spcAft>
              <a:buClr>
                <a:schemeClr val="dk2"/>
              </a:buClr>
              <a:buSzPts val="4000"/>
              <a:buFont typeface="Libre Franklin"/>
              <a:buNone/>
              <a:defRPr b="0" i="0" sz="4000" u="none" cap="none" strike="noStrike">
                <a:solidFill>
                  <a:schemeClr val="dk2"/>
                </a:solidFill>
                <a:latin typeface="Libre Franklin"/>
                <a:ea typeface="Libre Franklin"/>
                <a:cs typeface="Libre Franklin"/>
                <a:sym typeface="Libre Frankli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 name="Google Shape;9;p1"/>
          <p:cNvSpPr txBox="1"/>
          <p:nvPr>
            <p:ph idx="1" type="body"/>
          </p:nvPr>
        </p:nvSpPr>
        <p:spPr>
          <a:xfrm>
            <a:off x="914400" y="1447800"/>
            <a:ext cx="7772400" cy="4572000"/>
          </a:xfrm>
          <a:prstGeom prst="rect">
            <a:avLst/>
          </a:prstGeom>
          <a:noFill/>
          <a:ln>
            <a:noFill/>
          </a:ln>
        </p:spPr>
        <p:txBody>
          <a:bodyPr anchorCtr="0" anchor="t" bIns="45700" lIns="91425" spcFirstLastPara="1" rIns="91425" wrap="square" tIns="45700">
            <a:noAutofit/>
          </a:bodyPr>
          <a:lstStyle>
            <a:lvl1pPr indent="-368935" lvl="0" marL="457200" marR="0" rtl="0" algn="l">
              <a:spcBef>
                <a:spcPts val="580"/>
              </a:spcBef>
              <a:spcAft>
                <a:spcPts val="0"/>
              </a:spcAft>
              <a:buClr>
                <a:schemeClr val="accent1"/>
              </a:buClr>
              <a:buSzPts val="2210"/>
              <a:buFont typeface="Noto Sans Symbols"/>
              <a:buChar char="⚫"/>
              <a:defRPr b="0" i="0" sz="2600" u="none" cap="none" strike="noStrike">
                <a:solidFill>
                  <a:schemeClr val="dk1"/>
                </a:solidFill>
                <a:latin typeface="Libre Baskerville"/>
                <a:ea typeface="Libre Baskerville"/>
                <a:cs typeface="Libre Baskerville"/>
                <a:sym typeface="Libre Baskerville"/>
              </a:defRPr>
            </a:lvl1pPr>
            <a:lvl2pPr indent="-358140" lvl="1" marL="914400" marR="0" rtl="0" algn="l">
              <a:spcBef>
                <a:spcPts val="370"/>
              </a:spcBef>
              <a:spcAft>
                <a:spcPts val="0"/>
              </a:spcAft>
              <a:buClr>
                <a:schemeClr val="accent2"/>
              </a:buClr>
              <a:buSzPts val="2040"/>
              <a:buFont typeface="Noto Sans Symbols"/>
              <a:buChar char="⚫"/>
              <a:defRPr b="0" i="0" sz="2400" u="none" cap="none" strike="noStrike">
                <a:solidFill>
                  <a:schemeClr val="dk1"/>
                </a:solidFill>
                <a:latin typeface="Libre Baskerville"/>
                <a:ea typeface="Libre Baskerville"/>
                <a:cs typeface="Libre Baskerville"/>
                <a:sym typeface="Libre Baskerville"/>
              </a:defRPr>
            </a:lvl2pPr>
            <a:lvl3pPr indent="-336550" lvl="2" marL="1371600" marR="0" rtl="0" algn="l">
              <a:spcBef>
                <a:spcPts val="370"/>
              </a:spcBef>
              <a:spcAft>
                <a:spcPts val="0"/>
              </a:spcAft>
              <a:buClr>
                <a:srgbClr val="E6AFA9"/>
              </a:buClr>
              <a:buSzPts val="1700"/>
              <a:buFont typeface="Noto Sans Symbols"/>
              <a:buChar char="⚫"/>
              <a:defRPr b="0" i="0" sz="2000" u="none" cap="none" strike="noStrike">
                <a:solidFill>
                  <a:schemeClr val="dk1"/>
                </a:solidFill>
                <a:latin typeface="Libre Baskerville"/>
                <a:ea typeface="Libre Baskerville"/>
                <a:cs typeface="Libre Baskerville"/>
                <a:sym typeface="Libre Baskerville"/>
              </a:defRPr>
            </a:lvl3pPr>
            <a:lvl4pPr indent="-330200" lvl="3" marL="1828800" marR="0" rtl="0" algn="l">
              <a:spcBef>
                <a:spcPts val="370"/>
              </a:spcBef>
              <a:spcAft>
                <a:spcPts val="0"/>
              </a:spcAft>
              <a:buClr>
                <a:schemeClr val="accent3"/>
              </a:buClr>
              <a:buSzPts val="1600"/>
              <a:buFont typeface="Noto Sans Symbols"/>
              <a:buChar char="⚫"/>
              <a:defRPr b="0" i="0" sz="2000" u="none" cap="none" strike="noStrike">
                <a:solidFill>
                  <a:schemeClr val="dk1"/>
                </a:solidFill>
                <a:latin typeface="Libre Baskerville"/>
                <a:ea typeface="Libre Baskerville"/>
                <a:cs typeface="Libre Baskerville"/>
                <a:sym typeface="Libre Baskerville"/>
              </a:defRPr>
            </a:lvl4pPr>
            <a:lvl5pPr indent="-355600" lvl="4" marL="2286000" marR="0" rtl="0" algn="l">
              <a:spcBef>
                <a:spcPts val="370"/>
              </a:spcBef>
              <a:spcAft>
                <a:spcPts val="0"/>
              </a:spcAft>
              <a:buClr>
                <a:schemeClr val="accent3"/>
              </a:buClr>
              <a:buSzPts val="2000"/>
              <a:buFont typeface="Libre Baskerville"/>
              <a:buChar char="o"/>
              <a:defRPr b="0" i="0" sz="2000" u="none" cap="none" strike="noStrike">
                <a:solidFill>
                  <a:schemeClr val="dk1"/>
                </a:solidFill>
                <a:latin typeface="Libre Baskerville"/>
                <a:ea typeface="Libre Baskerville"/>
                <a:cs typeface="Libre Baskerville"/>
                <a:sym typeface="Libre Baskerville"/>
              </a:defRPr>
            </a:lvl5pPr>
            <a:lvl6pPr indent="-342900" lvl="5" marL="2743200" marR="0" rtl="0" algn="l">
              <a:spcBef>
                <a:spcPts val="370"/>
              </a:spcBef>
              <a:spcAft>
                <a:spcPts val="0"/>
              </a:spcAft>
              <a:buClr>
                <a:schemeClr val="accent3"/>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6pPr>
            <a:lvl7pPr indent="-342900" lvl="6" marL="3200400" marR="0" rtl="0" algn="l">
              <a:spcBef>
                <a:spcPts val="370"/>
              </a:spcBef>
              <a:spcAft>
                <a:spcPts val="0"/>
              </a:spcAft>
              <a:buClr>
                <a:schemeClr val="accent2"/>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7pPr>
            <a:lvl8pPr indent="-342900" lvl="7" marL="3657600" marR="0" rtl="0" algn="l">
              <a:spcBef>
                <a:spcPts val="370"/>
              </a:spcBef>
              <a:spcAft>
                <a:spcPts val="0"/>
              </a:spcAft>
              <a:buClr>
                <a:srgbClr val="E6AFA9"/>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8pPr>
            <a:lvl9pPr indent="-342900" lvl="8" marL="4114800" marR="0" rtl="0" algn="l">
              <a:spcBef>
                <a:spcPts val="370"/>
              </a:spcBef>
              <a:spcAft>
                <a:spcPts val="0"/>
              </a:spcAft>
              <a:buClr>
                <a:srgbClr val="CAABA9"/>
              </a:buClr>
              <a:buSzPts val="1800"/>
              <a:buFont typeface="Libre Baskerville"/>
              <a:buChar char="•"/>
              <a:defRPr b="0" i="0" sz="1800" u="none" cap="none" strike="noStrike">
                <a:solidFill>
                  <a:schemeClr val="dk1"/>
                </a:solidFill>
                <a:latin typeface="Libre Baskerville"/>
                <a:ea typeface="Libre Baskerville"/>
                <a:cs typeface="Libre Baskerville"/>
                <a:sym typeface="Libre Baskerville"/>
              </a:defRPr>
            </a:lvl9pPr>
          </a:lstStyle>
          <a:p/>
        </p:txBody>
      </p:sp>
      <p:sp>
        <p:nvSpPr>
          <p:cNvPr id="10" name="Google Shape;10;p1"/>
          <p:cNvSpPr txBox="1"/>
          <p:nvPr>
            <p:ph idx="10" type="dt"/>
          </p:nvPr>
        </p:nvSpPr>
        <p:spPr>
          <a:xfrm>
            <a:off x="6172200" y="6191250"/>
            <a:ext cx="2476500" cy="476250"/>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400" u="none" cap="none" strike="noStrike">
                <a:solidFill>
                  <a:schemeClr val="dk2"/>
                </a:solidFill>
                <a:latin typeface="Libre Baskerville"/>
                <a:ea typeface="Libre Baskerville"/>
                <a:cs typeface="Libre Baskerville"/>
                <a:sym typeface="Libre Baskerville"/>
              </a:defRPr>
            </a:lvl1pPr>
            <a:lvl2pPr lvl="1" marR="0" rtl="0" algn="l">
              <a:spcBef>
                <a:spcPts val="0"/>
              </a:spcBef>
              <a:spcAft>
                <a:spcPts val="0"/>
              </a:spcAft>
              <a:buSzPts val="1400"/>
              <a:buNone/>
              <a:defRPr b="0" i="0" sz="1800" u="none" cap="none" strike="noStrike">
                <a:solidFill>
                  <a:schemeClr val="dk1"/>
                </a:solidFill>
                <a:latin typeface="Libre Baskerville"/>
                <a:ea typeface="Libre Baskerville"/>
                <a:cs typeface="Libre Baskerville"/>
                <a:sym typeface="Libre Baskerville"/>
              </a:defRPr>
            </a:lvl2pPr>
            <a:lvl3pPr lvl="2" marR="0" rtl="0" algn="l">
              <a:spcBef>
                <a:spcPts val="0"/>
              </a:spcBef>
              <a:spcAft>
                <a:spcPts val="0"/>
              </a:spcAft>
              <a:buSzPts val="1400"/>
              <a:buNone/>
              <a:defRPr b="0" i="0" sz="1800" u="none" cap="none" strike="noStrike">
                <a:solidFill>
                  <a:schemeClr val="dk1"/>
                </a:solidFill>
                <a:latin typeface="Libre Baskerville"/>
                <a:ea typeface="Libre Baskerville"/>
                <a:cs typeface="Libre Baskerville"/>
                <a:sym typeface="Libre Baskerville"/>
              </a:defRPr>
            </a:lvl3pPr>
            <a:lvl4pPr lvl="3" marR="0" rtl="0" algn="l">
              <a:spcBef>
                <a:spcPts val="0"/>
              </a:spcBef>
              <a:spcAft>
                <a:spcPts val="0"/>
              </a:spcAft>
              <a:buSzPts val="1400"/>
              <a:buNone/>
              <a:defRPr b="0" i="0" sz="1800" u="none" cap="none" strike="noStrike">
                <a:solidFill>
                  <a:schemeClr val="dk1"/>
                </a:solidFill>
                <a:latin typeface="Libre Baskerville"/>
                <a:ea typeface="Libre Baskerville"/>
                <a:cs typeface="Libre Baskerville"/>
                <a:sym typeface="Libre Baskerville"/>
              </a:defRPr>
            </a:lvl4pPr>
            <a:lvl5pPr lvl="4" marR="0" rtl="0" algn="l">
              <a:spcBef>
                <a:spcPts val="0"/>
              </a:spcBef>
              <a:spcAft>
                <a:spcPts val="0"/>
              </a:spcAft>
              <a:buSzPts val="1400"/>
              <a:buNone/>
              <a:defRPr b="0" i="0" sz="1800" u="none" cap="none" strike="noStrike">
                <a:solidFill>
                  <a:schemeClr val="dk1"/>
                </a:solidFill>
                <a:latin typeface="Libre Baskerville"/>
                <a:ea typeface="Libre Baskerville"/>
                <a:cs typeface="Libre Baskerville"/>
                <a:sym typeface="Libre Baskerville"/>
              </a:defRPr>
            </a:lvl5pPr>
            <a:lvl6pPr lvl="5" marR="0" rtl="0" algn="l">
              <a:spcBef>
                <a:spcPts val="0"/>
              </a:spcBef>
              <a:spcAft>
                <a:spcPts val="0"/>
              </a:spcAft>
              <a:buSzPts val="1400"/>
              <a:buNone/>
              <a:defRPr b="0" i="0" sz="1800" u="none" cap="none" strike="noStrike">
                <a:solidFill>
                  <a:schemeClr val="dk1"/>
                </a:solidFill>
                <a:latin typeface="Libre Baskerville"/>
                <a:ea typeface="Libre Baskerville"/>
                <a:cs typeface="Libre Baskerville"/>
                <a:sym typeface="Libre Baskerville"/>
              </a:defRPr>
            </a:lvl6pPr>
            <a:lvl7pPr lvl="6" marR="0" rtl="0" algn="l">
              <a:spcBef>
                <a:spcPts val="0"/>
              </a:spcBef>
              <a:spcAft>
                <a:spcPts val="0"/>
              </a:spcAft>
              <a:buSzPts val="1400"/>
              <a:buNone/>
              <a:defRPr b="0" i="0" sz="1800" u="none" cap="none" strike="noStrike">
                <a:solidFill>
                  <a:schemeClr val="dk1"/>
                </a:solidFill>
                <a:latin typeface="Libre Baskerville"/>
                <a:ea typeface="Libre Baskerville"/>
                <a:cs typeface="Libre Baskerville"/>
                <a:sym typeface="Libre Baskerville"/>
              </a:defRPr>
            </a:lvl7pPr>
            <a:lvl8pPr lvl="7" marR="0" rtl="0" algn="l">
              <a:spcBef>
                <a:spcPts val="0"/>
              </a:spcBef>
              <a:spcAft>
                <a:spcPts val="0"/>
              </a:spcAft>
              <a:buSzPts val="1400"/>
              <a:buNone/>
              <a:defRPr b="0" i="0" sz="1800" u="none" cap="none" strike="noStrike">
                <a:solidFill>
                  <a:schemeClr val="dk1"/>
                </a:solidFill>
                <a:latin typeface="Libre Baskerville"/>
                <a:ea typeface="Libre Baskerville"/>
                <a:cs typeface="Libre Baskerville"/>
                <a:sym typeface="Libre Baskerville"/>
              </a:defRPr>
            </a:lvl8pPr>
            <a:lvl9pPr lvl="8" marR="0" rtl="0" algn="l">
              <a:spcBef>
                <a:spcPts val="0"/>
              </a:spcBef>
              <a:spcAft>
                <a:spcPts val="0"/>
              </a:spcAft>
              <a:buSzPts val="1400"/>
              <a:buNone/>
              <a:defRPr b="0" i="0" sz="1800" u="none" cap="none" strike="noStrike">
                <a:solidFill>
                  <a:schemeClr val="dk1"/>
                </a:solidFill>
                <a:latin typeface="Libre Baskerville"/>
                <a:ea typeface="Libre Baskerville"/>
                <a:cs typeface="Libre Baskerville"/>
                <a:sym typeface="Libre Baskerville"/>
              </a:defRPr>
            </a:lvl9pPr>
          </a:lstStyle>
          <a:p/>
        </p:txBody>
      </p:sp>
      <p:sp>
        <p:nvSpPr>
          <p:cNvPr id="11" name="Google Shape;11;p1"/>
          <p:cNvSpPr txBox="1"/>
          <p:nvPr>
            <p:ph idx="11" type="ftr"/>
          </p:nvPr>
        </p:nvSpPr>
        <p:spPr>
          <a:xfrm>
            <a:off x="914400" y="6172200"/>
            <a:ext cx="3962400" cy="4572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400" u="none" cap="none" strike="noStrike">
                <a:solidFill>
                  <a:schemeClr val="dk2"/>
                </a:solidFill>
                <a:latin typeface="Libre Baskerville"/>
                <a:ea typeface="Libre Baskerville"/>
                <a:cs typeface="Libre Baskerville"/>
                <a:sym typeface="Libre Baskerville"/>
              </a:defRPr>
            </a:lvl1pPr>
            <a:lvl2pPr lvl="1" marR="0" rtl="0" algn="l">
              <a:spcBef>
                <a:spcPts val="0"/>
              </a:spcBef>
              <a:spcAft>
                <a:spcPts val="0"/>
              </a:spcAft>
              <a:buSzPts val="1400"/>
              <a:buNone/>
              <a:defRPr b="0" i="0" sz="1800" u="none" cap="none" strike="noStrike">
                <a:solidFill>
                  <a:schemeClr val="dk1"/>
                </a:solidFill>
                <a:latin typeface="Libre Baskerville"/>
                <a:ea typeface="Libre Baskerville"/>
                <a:cs typeface="Libre Baskerville"/>
                <a:sym typeface="Libre Baskerville"/>
              </a:defRPr>
            </a:lvl2pPr>
            <a:lvl3pPr lvl="2" marR="0" rtl="0" algn="l">
              <a:spcBef>
                <a:spcPts val="0"/>
              </a:spcBef>
              <a:spcAft>
                <a:spcPts val="0"/>
              </a:spcAft>
              <a:buSzPts val="1400"/>
              <a:buNone/>
              <a:defRPr b="0" i="0" sz="1800" u="none" cap="none" strike="noStrike">
                <a:solidFill>
                  <a:schemeClr val="dk1"/>
                </a:solidFill>
                <a:latin typeface="Libre Baskerville"/>
                <a:ea typeface="Libre Baskerville"/>
                <a:cs typeface="Libre Baskerville"/>
                <a:sym typeface="Libre Baskerville"/>
              </a:defRPr>
            </a:lvl3pPr>
            <a:lvl4pPr lvl="3" marR="0" rtl="0" algn="l">
              <a:spcBef>
                <a:spcPts val="0"/>
              </a:spcBef>
              <a:spcAft>
                <a:spcPts val="0"/>
              </a:spcAft>
              <a:buSzPts val="1400"/>
              <a:buNone/>
              <a:defRPr b="0" i="0" sz="1800" u="none" cap="none" strike="noStrike">
                <a:solidFill>
                  <a:schemeClr val="dk1"/>
                </a:solidFill>
                <a:latin typeface="Libre Baskerville"/>
                <a:ea typeface="Libre Baskerville"/>
                <a:cs typeface="Libre Baskerville"/>
                <a:sym typeface="Libre Baskerville"/>
              </a:defRPr>
            </a:lvl4pPr>
            <a:lvl5pPr lvl="4" marR="0" rtl="0" algn="l">
              <a:spcBef>
                <a:spcPts val="0"/>
              </a:spcBef>
              <a:spcAft>
                <a:spcPts val="0"/>
              </a:spcAft>
              <a:buSzPts val="1400"/>
              <a:buNone/>
              <a:defRPr b="0" i="0" sz="1800" u="none" cap="none" strike="noStrike">
                <a:solidFill>
                  <a:schemeClr val="dk1"/>
                </a:solidFill>
                <a:latin typeface="Libre Baskerville"/>
                <a:ea typeface="Libre Baskerville"/>
                <a:cs typeface="Libre Baskerville"/>
                <a:sym typeface="Libre Baskerville"/>
              </a:defRPr>
            </a:lvl5pPr>
            <a:lvl6pPr lvl="5" marR="0" rtl="0" algn="l">
              <a:spcBef>
                <a:spcPts val="0"/>
              </a:spcBef>
              <a:spcAft>
                <a:spcPts val="0"/>
              </a:spcAft>
              <a:buSzPts val="1400"/>
              <a:buNone/>
              <a:defRPr b="0" i="0" sz="1800" u="none" cap="none" strike="noStrike">
                <a:solidFill>
                  <a:schemeClr val="dk1"/>
                </a:solidFill>
                <a:latin typeface="Libre Baskerville"/>
                <a:ea typeface="Libre Baskerville"/>
                <a:cs typeface="Libre Baskerville"/>
                <a:sym typeface="Libre Baskerville"/>
              </a:defRPr>
            </a:lvl6pPr>
            <a:lvl7pPr lvl="6" marR="0" rtl="0" algn="l">
              <a:spcBef>
                <a:spcPts val="0"/>
              </a:spcBef>
              <a:spcAft>
                <a:spcPts val="0"/>
              </a:spcAft>
              <a:buSzPts val="1400"/>
              <a:buNone/>
              <a:defRPr b="0" i="0" sz="1800" u="none" cap="none" strike="noStrike">
                <a:solidFill>
                  <a:schemeClr val="dk1"/>
                </a:solidFill>
                <a:latin typeface="Libre Baskerville"/>
                <a:ea typeface="Libre Baskerville"/>
                <a:cs typeface="Libre Baskerville"/>
                <a:sym typeface="Libre Baskerville"/>
              </a:defRPr>
            </a:lvl7pPr>
            <a:lvl8pPr lvl="7" marR="0" rtl="0" algn="l">
              <a:spcBef>
                <a:spcPts val="0"/>
              </a:spcBef>
              <a:spcAft>
                <a:spcPts val="0"/>
              </a:spcAft>
              <a:buSzPts val="1400"/>
              <a:buNone/>
              <a:defRPr b="0" i="0" sz="1800" u="none" cap="none" strike="noStrike">
                <a:solidFill>
                  <a:schemeClr val="dk1"/>
                </a:solidFill>
                <a:latin typeface="Libre Baskerville"/>
                <a:ea typeface="Libre Baskerville"/>
                <a:cs typeface="Libre Baskerville"/>
                <a:sym typeface="Libre Baskerville"/>
              </a:defRPr>
            </a:lvl8pPr>
            <a:lvl9pPr lvl="8" marR="0" rtl="0" algn="l">
              <a:spcBef>
                <a:spcPts val="0"/>
              </a:spcBef>
              <a:spcAft>
                <a:spcPts val="0"/>
              </a:spcAft>
              <a:buSzPts val="1400"/>
              <a:buNone/>
              <a:defRPr b="0" i="0" sz="1800" u="none" cap="none" strike="noStrike">
                <a:solidFill>
                  <a:schemeClr val="dk1"/>
                </a:solidFill>
                <a:latin typeface="Libre Baskerville"/>
                <a:ea typeface="Libre Baskerville"/>
                <a:cs typeface="Libre Baskerville"/>
                <a:sym typeface="Libre Baskerville"/>
              </a:defRPr>
            </a:lvl9pPr>
          </a:lstStyle>
          <a:p/>
        </p:txBody>
      </p:sp>
      <p:sp>
        <p:nvSpPr>
          <p:cNvPr id="12" name="Google Shape;12;p1"/>
          <p:cNvSpPr/>
          <p:nvPr>
            <p:ph idx="12" type="sldNum"/>
          </p:nvPr>
        </p:nvSpPr>
        <p:spPr>
          <a:xfrm>
            <a:off x="146304" y="6210300"/>
            <a:ext cx="457200" cy="457200"/>
          </a:xfrm>
          <a:prstGeom prst="ellipse">
            <a:avLst/>
          </a:prstGeom>
          <a:solidFill>
            <a:schemeClr val="accent1"/>
          </a:solidFill>
          <a:ln>
            <a:noFill/>
          </a:ln>
        </p:spPr>
        <p:txBody>
          <a:bodyPr anchorCtr="1" anchor="ctr" bIns="0" lIns="0" spcFirstLastPara="1" rIns="0" wrap="square" tIns="0">
            <a:noAutofit/>
          </a:bodyPr>
          <a:lstStyle>
            <a:lvl1pPr indent="0" lvl="0" marL="0" marR="0" rtl="0" algn="ctr">
              <a:spcBef>
                <a:spcPts val="0"/>
              </a:spcBef>
              <a:buNone/>
              <a:defRPr b="0" i="0" sz="1400" u="none" cap="none" strike="noStrike">
                <a:solidFill>
                  <a:srgbClr val="FFFFFF"/>
                </a:solidFill>
                <a:latin typeface="Libre Franklin"/>
                <a:ea typeface="Libre Franklin"/>
                <a:cs typeface="Libre Franklin"/>
                <a:sym typeface="Libre Franklin"/>
              </a:defRPr>
            </a:lvl1pPr>
            <a:lvl2pPr indent="0" lvl="1" marL="0" marR="0" rtl="0" algn="ctr">
              <a:spcBef>
                <a:spcPts val="0"/>
              </a:spcBef>
              <a:buNone/>
              <a:defRPr b="0" i="0" sz="1400" u="none" cap="none" strike="noStrike">
                <a:solidFill>
                  <a:srgbClr val="FFFFFF"/>
                </a:solidFill>
                <a:latin typeface="Libre Franklin"/>
                <a:ea typeface="Libre Franklin"/>
                <a:cs typeface="Libre Franklin"/>
                <a:sym typeface="Libre Franklin"/>
              </a:defRPr>
            </a:lvl2pPr>
            <a:lvl3pPr indent="0" lvl="2" marL="0" marR="0" rtl="0" algn="ctr">
              <a:spcBef>
                <a:spcPts val="0"/>
              </a:spcBef>
              <a:buNone/>
              <a:defRPr b="0" i="0" sz="1400" u="none" cap="none" strike="noStrike">
                <a:solidFill>
                  <a:srgbClr val="FFFFFF"/>
                </a:solidFill>
                <a:latin typeface="Libre Franklin"/>
                <a:ea typeface="Libre Franklin"/>
                <a:cs typeface="Libre Franklin"/>
                <a:sym typeface="Libre Franklin"/>
              </a:defRPr>
            </a:lvl3pPr>
            <a:lvl4pPr indent="0" lvl="3" marL="0" marR="0" rtl="0" algn="ctr">
              <a:spcBef>
                <a:spcPts val="0"/>
              </a:spcBef>
              <a:buNone/>
              <a:defRPr b="0" i="0" sz="1400" u="none" cap="none" strike="noStrike">
                <a:solidFill>
                  <a:srgbClr val="FFFFFF"/>
                </a:solidFill>
                <a:latin typeface="Libre Franklin"/>
                <a:ea typeface="Libre Franklin"/>
                <a:cs typeface="Libre Franklin"/>
                <a:sym typeface="Libre Franklin"/>
              </a:defRPr>
            </a:lvl4pPr>
            <a:lvl5pPr indent="0" lvl="4" marL="0" marR="0" rtl="0" algn="ctr">
              <a:spcBef>
                <a:spcPts val="0"/>
              </a:spcBef>
              <a:buNone/>
              <a:defRPr b="0" i="0" sz="1400" u="none" cap="none" strike="noStrike">
                <a:solidFill>
                  <a:srgbClr val="FFFFFF"/>
                </a:solidFill>
                <a:latin typeface="Libre Franklin"/>
                <a:ea typeface="Libre Franklin"/>
                <a:cs typeface="Libre Franklin"/>
                <a:sym typeface="Libre Franklin"/>
              </a:defRPr>
            </a:lvl5pPr>
            <a:lvl6pPr indent="0" lvl="5" marL="0" marR="0" rtl="0" algn="ctr">
              <a:spcBef>
                <a:spcPts val="0"/>
              </a:spcBef>
              <a:buNone/>
              <a:defRPr b="0" i="0" sz="1400" u="none" cap="none" strike="noStrike">
                <a:solidFill>
                  <a:srgbClr val="FFFFFF"/>
                </a:solidFill>
                <a:latin typeface="Libre Franklin"/>
                <a:ea typeface="Libre Franklin"/>
                <a:cs typeface="Libre Franklin"/>
                <a:sym typeface="Libre Franklin"/>
              </a:defRPr>
            </a:lvl6pPr>
            <a:lvl7pPr indent="0" lvl="6" marL="0" marR="0" rtl="0" algn="ctr">
              <a:spcBef>
                <a:spcPts val="0"/>
              </a:spcBef>
              <a:buNone/>
              <a:defRPr b="0" i="0" sz="1400" u="none" cap="none" strike="noStrike">
                <a:solidFill>
                  <a:srgbClr val="FFFFFF"/>
                </a:solidFill>
                <a:latin typeface="Libre Franklin"/>
                <a:ea typeface="Libre Franklin"/>
                <a:cs typeface="Libre Franklin"/>
                <a:sym typeface="Libre Franklin"/>
              </a:defRPr>
            </a:lvl7pPr>
            <a:lvl8pPr indent="0" lvl="7" marL="0" marR="0" rtl="0" algn="ctr">
              <a:spcBef>
                <a:spcPts val="0"/>
              </a:spcBef>
              <a:buNone/>
              <a:defRPr b="0" i="0" sz="1400" u="none" cap="none" strike="noStrike">
                <a:solidFill>
                  <a:srgbClr val="FFFFFF"/>
                </a:solidFill>
                <a:latin typeface="Libre Franklin"/>
                <a:ea typeface="Libre Franklin"/>
                <a:cs typeface="Libre Franklin"/>
                <a:sym typeface="Libre Franklin"/>
              </a:defRPr>
            </a:lvl8pPr>
            <a:lvl9pPr indent="0" lvl="8" marL="0" marR="0" rtl="0" algn="ctr">
              <a:spcBef>
                <a:spcPts val="0"/>
              </a:spcBef>
              <a:buNone/>
              <a:defRPr b="0" i="0" sz="1400" u="none" cap="none" strike="noStrike">
                <a:solidFill>
                  <a:srgbClr val="FFFFFF"/>
                </a:solidFill>
                <a:latin typeface="Libre Franklin"/>
                <a:ea typeface="Libre Franklin"/>
                <a:cs typeface="Libre Franklin"/>
                <a:sym typeface="Libre Franklin"/>
              </a:defRPr>
            </a:lvl9pPr>
          </a:lstStyle>
          <a:p>
            <a:pPr indent="0" lvl="0" marL="0" rtl="0" algn="ctr">
              <a:spcBef>
                <a:spcPts val="0"/>
              </a:spcBef>
              <a:spcAft>
                <a:spcPts val="0"/>
              </a:spcAft>
              <a:buNone/>
            </a:pPr>
            <a:fld id="{00000000-1234-1234-1234-123412341234}" type="slidenum">
              <a:rPr lang="es-MX"/>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www.fimem-freinet.org/es/node/3762" TargetMode="External"/><Relationship Id="rId4" Type="http://schemas.openxmlformats.org/officeDocument/2006/relationships/hyperlink" Target="https://www.fimem-freinet.org/es/node/3822" TargetMode="External"/><Relationship Id="rId5" Type="http://schemas.openxmlformats.org/officeDocument/2006/relationships/hyperlink" Target="https://www.fimem-freinet.org/es/motions2020" TargetMode="External"/><Relationship Id="rId6" Type="http://schemas.openxmlformats.org/officeDocument/2006/relationships/image" Target="../media/image3.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jpg"/><Relationship Id="rId4" Type="http://schemas.openxmlformats.org/officeDocument/2006/relationships/image" Target="../media/image4.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www.fimem-freinet.org/es/odj-2020" TargetMode="External"/><Relationship Id="rId4" Type="http://schemas.openxmlformats.org/officeDocument/2006/relationships/hyperlink" Target="https://www.fimem-freinet.org/en/candidatures-CA-2020" TargetMode="External"/><Relationship Id="rId5" Type="http://schemas.openxmlformats.org/officeDocument/2006/relationships/hyperlink" Target="https://www.fimem-freinet.org/es/candidatures-CA-2020" TargetMode="External"/><Relationship Id="rId6" Type="http://schemas.openxmlformats.org/officeDocument/2006/relationships/image" Target="../media/image3.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www.fimem-freinet.org/es/rapport-moral-2020" TargetMode="External"/><Relationship Id="rId4" Type="http://schemas.openxmlformats.org/officeDocument/2006/relationships/hyperlink" Target="https://www.fimem-freinet.org/es/compta-2020" TargetMode="External"/><Relationship Id="rId5" Type="http://schemas.openxmlformats.org/officeDocument/2006/relationships/hyperlink" Target="https://www.fimem-freinet.org/es/orientations-2020Orientations" TargetMode="External"/><Relationship Id="rId6" Type="http://schemas.openxmlformats.org/officeDocument/2006/relationships/image" Target="../media/image3.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www.fimem-freinet.org/en/commissions2020" TargetMode="External"/><Relationship Id="rId4" Type="http://schemas.openxmlformats.org/officeDocument/2006/relationships/hyperlink" Target="https://www.fimem-freinet.org/en/biennale" TargetMode="External"/><Relationship Id="rId5" Type="http://schemas.openxmlformats.org/officeDocument/2006/relationships/image" Target="../media/image3.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s://www.fimem-freinet.org/es/courriersAG-2020" TargetMode="External"/><Relationship Id="rId4" Type="http://schemas.openxmlformats.org/officeDocument/2006/relationships/hyperlink" Target="https://www.fimem-freinet.org/es/lettre-presidente-ag2020" TargetMode="External"/><Relationship Id="rId5" Type="http://schemas.openxmlformats.org/officeDocument/2006/relationships/hyperlink" Target="https://www.fimem-freinet.org/es/hommages2020" TargetMode="External"/><Relationship Id="rId6" Type="http://schemas.openxmlformats.org/officeDocument/2006/relationships/image" Target="../media/image3.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www.fimem-freinet.org/es/motions2020" TargetMode="External"/><Relationship Id="rId4" Type="http://schemas.openxmlformats.org/officeDocument/2006/relationships/image" Target="../media/image3.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mailto:agvirtual2020@gmail.com" TargetMode="External"/><Relationship Id="rId4" Type="http://schemas.openxmlformats.org/officeDocument/2006/relationships/hyperlink" Target="mailto:cafimem@gmail.com" TargetMode="External"/><Relationship Id="rId5" Type="http://schemas.openxmlformats.org/officeDocument/2006/relationships/image" Target="../media/image3.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mailto:agvirtual2020@gmail.com" TargetMode="Externa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mailto:agvirtual2020@gmail.com" TargetMode="External"/><Relationship Id="rId4" Type="http://schemas.openxmlformats.org/officeDocument/2006/relationships/hyperlink" Target="mailto:cafimem@gmail.com" TargetMode="External"/><Relationship Id="rId5"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mailto:agvirtual2020@gmail.com" TargetMode="External"/><Relationship Id="rId4" Type="http://schemas.openxmlformats.org/officeDocument/2006/relationships/hyperlink" Target="mailto:cafimem@gmail.com" TargetMode="External"/><Relationship Id="rId5"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Google Shape;101;p13"/>
          <p:cNvSpPr txBox="1"/>
          <p:nvPr/>
        </p:nvSpPr>
        <p:spPr>
          <a:xfrm>
            <a:off x="319600" y="3036900"/>
            <a:ext cx="8282700" cy="3324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s-MX" sz="4800"/>
              <a:t>GA</a:t>
            </a:r>
            <a:r>
              <a:rPr b="1" i="0" lang="es-MX" sz="4800" u="none" cap="none" strike="noStrike">
                <a:latin typeface="Arial"/>
                <a:ea typeface="Arial"/>
                <a:cs typeface="Arial"/>
                <a:sym typeface="Arial"/>
              </a:rPr>
              <a:t>V 2b </a:t>
            </a:r>
            <a:endParaRPr/>
          </a:p>
          <a:p>
            <a:pPr indent="0" lvl="0" marL="0" marR="0" rtl="0" algn="ctr">
              <a:spcBef>
                <a:spcPts val="0"/>
              </a:spcBef>
              <a:spcAft>
                <a:spcPts val="0"/>
              </a:spcAft>
              <a:buNone/>
            </a:pPr>
            <a:r>
              <a:rPr b="1" lang="es-MX" sz="4800"/>
              <a:t>Language groups</a:t>
            </a:r>
            <a:endParaRPr/>
          </a:p>
          <a:p>
            <a:pPr indent="0" lvl="0" marL="0" marR="0" rtl="0" algn="ctr">
              <a:spcBef>
                <a:spcPts val="0"/>
              </a:spcBef>
              <a:spcAft>
                <a:spcPts val="0"/>
              </a:spcAft>
              <a:buNone/>
            </a:pPr>
            <a:r>
              <a:t/>
            </a:r>
            <a:endParaRPr b="0" i="0" sz="4800" u="none" cap="none" strike="noStrike">
              <a:latin typeface="Arial"/>
              <a:ea typeface="Arial"/>
              <a:cs typeface="Arial"/>
              <a:sym typeface="Arial"/>
            </a:endParaRPr>
          </a:p>
          <a:p>
            <a:pPr indent="0" lvl="0" marL="0" marR="0" rtl="0" algn="ctr">
              <a:spcBef>
                <a:spcPts val="0"/>
              </a:spcBef>
              <a:spcAft>
                <a:spcPts val="0"/>
              </a:spcAft>
              <a:buNone/>
            </a:pPr>
            <a:r>
              <a:rPr b="0" i="0" lang="es-MX" sz="4800" u="none" cap="none" strike="noStrike">
                <a:latin typeface="Arial"/>
                <a:ea typeface="Arial"/>
                <a:cs typeface="Arial"/>
                <a:sym typeface="Arial"/>
              </a:rPr>
              <a:t>1st – 20th de August, 2020</a:t>
            </a:r>
            <a:endParaRPr b="0" i="0" sz="4800" u="none" cap="none" strike="noStrike">
              <a:latin typeface="Arial"/>
              <a:ea typeface="Arial"/>
              <a:cs typeface="Arial"/>
              <a:sym typeface="Arial"/>
            </a:endParaRPr>
          </a:p>
          <a:p>
            <a:pPr indent="0" lvl="0" marL="0" marR="0" rtl="0" algn="l">
              <a:spcBef>
                <a:spcPts val="0"/>
              </a:spcBef>
              <a:spcAft>
                <a:spcPts val="0"/>
              </a:spcAft>
              <a:buNone/>
            </a:pPr>
            <a:r>
              <a:t/>
            </a:r>
            <a:endParaRPr sz="1800">
              <a:solidFill>
                <a:schemeClr val="dk1"/>
              </a:solidFill>
              <a:latin typeface="Libre Baskerville"/>
              <a:ea typeface="Libre Baskerville"/>
              <a:cs typeface="Libre Baskerville"/>
              <a:sym typeface="Libre Baskerville"/>
            </a:endParaRPr>
          </a:p>
        </p:txBody>
      </p:sp>
      <p:pic>
        <p:nvPicPr>
          <p:cNvPr id="102" name="Google Shape;102;p13"/>
          <p:cNvPicPr preferRelativeResize="0"/>
          <p:nvPr/>
        </p:nvPicPr>
        <p:blipFill>
          <a:blip r:embed="rId3">
            <a:alphaModFix/>
          </a:blip>
          <a:stretch>
            <a:fillRect/>
          </a:stretch>
        </p:blipFill>
        <p:spPr>
          <a:xfrm>
            <a:off x="500375" y="167100"/>
            <a:ext cx="8407824" cy="2246451"/>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Google Shape;155;p22"/>
          <p:cNvSpPr txBox="1"/>
          <p:nvPr>
            <p:ph type="title"/>
          </p:nvPr>
        </p:nvSpPr>
        <p:spPr>
          <a:xfrm>
            <a:off x="611560" y="5013176"/>
            <a:ext cx="8229600" cy="1143000"/>
          </a:xfrm>
          <a:prstGeom prst="rect">
            <a:avLst/>
          </a:prstGeom>
          <a:noFill/>
          <a:ln>
            <a:noFill/>
          </a:ln>
        </p:spPr>
        <p:txBody>
          <a:bodyPr anchorCtr="0" anchor="b" bIns="91425"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b="1" lang="es-MX" sz="3200">
                <a:solidFill>
                  <a:schemeClr val="dk1"/>
                </a:solidFill>
                <a:latin typeface="Arial"/>
                <a:ea typeface="Arial"/>
                <a:cs typeface="Arial"/>
                <a:sym typeface="Arial"/>
              </a:rPr>
              <a:t>Agenda</a:t>
            </a:r>
            <a:endParaRPr b="1" sz="32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800">
                <a:solidFill>
                  <a:schemeClr val="dk1"/>
                </a:solidFill>
                <a:latin typeface="Arial"/>
                <a:ea typeface="Arial"/>
                <a:cs typeface="Arial"/>
                <a:sym typeface="Arial"/>
              </a:rPr>
              <a:t>The agenda was discussed during the 4 briefings with the delegates. It is necessary that the delegates, then, be the spokespersons of those meetings. In order to follow a guideline, the following documents can be taken into account:- Agenda "Ordre du jour AG Virtuelle" </a:t>
            </a:r>
            <a:r>
              <a:rPr lang="es-MX" sz="1800" u="sng">
                <a:solidFill>
                  <a:srgbClr val="0000FF"/>
                </a:solidFill>
                <a:latin typeface="Arial"/>
                <a:ea typeface="Arial"/>
                <a:cs typeface="Arial"/>
                <a:sym typeface="Arial"/>
                <a:hlinkClick r:id="rId3"/>
              </a:rPr>
              <a:t>https://www.fimem-freinet.org/es/node/3762</a:t>
            </a:r>
            <a:endParaRPr sz="18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800">
                <a:solidFill>
                  <a:schemeClr val="dk1"/>
                </a:solidFill>
                <a:latin typeface="Arial"/>
                <a:ea typeface="Arial"/>
                <a:cs typeface="Arial"/>
                <a:sym typeface="Arial"/>
              </a:rPr>
              <a:t> on the tab of the site called: "Ordre du jour + PV"- Items to be validated at the GA "points a valider" which can be found on the website, on the tab of the site called: "courriers AG" </a:t>
            </a:r>
            <a:r>
              <a:rPr lang="es-MX" sz="1800" u="sng">
                <a:solidFill>
                  <a:srgbClr val="0000FF"/>
                </a:solidFill>
                <a:latin typeface="Arial"/>
                <a:ea typeface="Arial"/>
                <a:cs typeface="Arial"/>
                <a:sym typeface="Arial"/>
                <a:hlinkClick r:id="rId4"/>
              </a:rPr>
              <a:t>https://www.fimem-freinet.org/es/node/3822</a:t>
            </a:r>
            <a:endParaRPr sz="18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800">
                <a:solidFill>
                  <a:schemeClr val="dk1"/>
                </a:solidFill>
                <a:latin typeface="Arial"/>
                <a:ea typeface="Arial"/>
                <a:cs typeface="Arial"/>
                <a:sym typeface="Arial"/>
              </a:rPr>
              <a:t>All the documents mentioned there are on the site. Each language group will add the topics it considers appropriate for discussion, and will take the motions of the other movements also published on the site at this link: </a:t>
            </a:r>
            <a:r>
              <a:rPr lang="es-MX" sz="1800" u="sng">
                <a:solidFill>
                  <a:srgbClr val="0000FF"/>
                </a:solidFill>
                <a:latin typeface="Arial"/>
                <a:ea typeface="Arial"/>
                <a:cs typeface="Arial"/>
                <a:sym typeface="Arial"/>
                <a:hlinkClick r:id="rId5"/>
              </a:rPr>
              <a:t>https://www.fimem-freinet.org/es/motions2020</a:t>
            </a:r>
            <a:endParaRPr sz="1800">
              <a:solidFill>
                <a:schemeClr val="dk1"/>
              </a:solidFill>
              <a:latin typeface="Arial"/>
              <a:ea typeface="Arial"/>
              <a:cs typeface="Arial"/>
              <a:sym typeface="Arial"/>
            </a:endParaRPr>
          </a:p>
          <a:p>
            <a:pPr indent="0" lvl="0" marL="0" rtl="0" algn="l">
              <a:spcBef>
                <a:spcPts val="1000"/>
              </a:spcBef>
              <a:spcAft>
                <a:spcPts val="0"/>
              </a:spcAft>
              <a:buClr>
                <a:schemeClr val="dk2"/>
              </a:buClr>
              <a:buSzPts val="3200"/>
              <a:buFont typeface="Arial"/>
              <a:buNone/>
            </a:pPr>
            <a:r>
              <a:t/>
            </a:r>
            <a:endParaRPr b="1" sz="3200">
              <a:latin typeface="Arial"/>
              <a:ea typeface="Arial"/>
              <a:cs typeface="Arial"/>
              <a:sym typeface="Arial"/>
            </a:endParaRPr>
          </a:p>
        </p:txBody>
      </p:sp>
      <p:pic>
        <p:nvPicPr>
          <p:cNvPr descr="CARTA DE LA ESCUELA MODERNA International Federation of Freinet ..." id="156" name="Google Shape;156;p22"/>
          <p:cNvPicPr preferRelativeResize="0"/>
          <p:nvPr/>
        </p:nvPicPr>
        <p:blipFill rotWithShape="1">
          <a:blip r:embed="rId6">
            <a:alphaModFix/>
          </a:blip>
          <a:srcRect b="0" l="0" r="0" t="0"/>
          <a:stretch/>
        </p:blipFill>
        <p:spPr>
          <a:xfrm>
            <a:off x="7668344" y="332656"/>
            <a:ext cx="735216" cy="738157"/>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Google Shape;161;p23"/>
          <p:cNvSpPr txBox="1"/>
          <p:nvPr>
            <p:ph type="title"/>
          </p:nvPr>
        </p:nvSpPr>
        <p:spPr>
          <a:xfrm>
            <a:off x="611560" y="4725144"/>
            <a:ext cx="3744416" cy="1143000"/>
          </a:xfrm>
          <a:prstGeom prst="rect">
            <a:avLst/>
          </a:prstGeom>
          <a:noFill/>
          <a:ln>
            <a:noFill/>
          </a:ln>
        </p:spPr>
        <p:txBody>
          <a:bodyPr anchorCtr="0" anchor="b" bIns="91425" lIns="91425" spcFirstLastPara="1" rIns="91425" wrap="square" tIns="45700">
            <a:noAutofit/>
          </a:bodyPr>
          <a:lstStyle/>
          <a:p>
            <a:pPr indent="0" lvl="0" marL="0" rtl="0" algn="l">
              <a:spcBef>
                <a:spcPts val="0"/>
              </a:spcBef>
              <a:spcAft>
                <a:spcPts val="0"/>
              </a:spcAft>
              <a:buClr>
                <a:schemeClr val="dk2"/>
              </a:buClr>
              <a:buSzPts val="2800"/>
              <a:buFont typeface="Libre Franklin"/>
              <a:buNone/>
            </a:pPr>
            <a:br>
              <a:rPr lang="es-MX" sz="2800"/>
            </a:br>
            <a:br>
              <a:rPr lang="es-MX" sz="1600"/>
            </a:br>
            <a:br>
              <a:rPr lang="es-MX" sz="1600"/>
            </a:br>
            <a:endParaRPr sz="1600"/>
          </a:p>
        </p:txBody>
      </p:sp>
      <p:pic>
        <p:nvPicPr>
          <p:cNvPr descr="CARTA DE LA ESCUELA MODERNA International Federation of Freinet ..." id="162" name="Google Shape;162;p23"/>
          <p:cNvPicPr preferRelativeResize="0"/>
          <p:nvPr/>
        </p:nvPicPr>
        <p:blipFill rotWithShape="1">
          <a:blip r:embed="rId3">
            <a:alphaModFix/>
          </a:blip>
          <a:srcRect b="0" l="0" r="0" t="0"/>
          <a:stretch/>
        </p:blipFill>
        <p:spPr>
          <a:xfrm>
            <a:off x="7668344" y="332656"/>
            <a:ext cx="735216" cy="738157"/>
          </a:xfrm>
          <a:prstGeom prst="rect">
            <a:avLst/>
          </a:prstGeom>
          <a:noFill/>
          <a:ln>
            <a:noFill/>
          </a:ln>
        </p:spPr>
      </p:pic>
      <p:sp>
        <p:nvSpPr>
          <p:cNvPr id="163" name="Google Shape;163;p23"/>
          <p:cNvSpPr txBox="1"/>
          <p:nvPr/>
        </p:nvSpPr>
        <p:spPr>
          <a:xfrm>
            <a:off x="827584" y="1070813"/>
            <a:ext cx="6624736" cy="710952"/>
          </a:xfrm>
          <a:prstGeom prst="rect">
            <a:avLst/>
          </a:prstGeom>
          <a:noFill/>
          <a:ln>
            <a:noFill/>
          </a:ln>
        </p:spPr>
        <p:txBody>
          <a:bodyPr anchorCtr="0" anchor="b" bIns="91425" lIns="91425" spcFirstLastPara="1" rIns="91425" wrap="square" tIns="45700">
            <a:noAutofit/>
          </a:bodyPr>
          <a:lstStyle/>
          <a:p>
            <a:pPr indent="0" lvl="0" marL="0" marR="0" rtl="0" algn="l">
              <a:spcBef>
                <a:spcPts val="0"/>
              </a:spcBef>
              <a:spcAft>
                <a:spcPts val="0"/>
              </a:spcAft>
              <a:buClr>
                <a:schemeClr val="dk2"/>
              </a:buClr>
              <a:buSzPts val="2800"/>
              <a:buFont typeface="Arial"/>
              <a:buNone/>
            </a:pPr>
            <a:r>
              <a:rPr b="1" lang="es-MX" sz="2800">
                <a:solidFill>
                  <a:schemeClr val="dk2"/>
                </a:solidFill>
                <a:latin typeface="Arial"/>
                <a:ea typeface="Arial"/>
                <a:cs typeface="Arial"/>
                <a:sym typeface="Arial"/>
              </a:rPr>
              <a:t>List of documents of the web site </a:t>
            </a:r>
            <a:r>
              <a:rPr b="1" lang="es-MX" sz="2800">
                <a:solidFill>
                  <a:schemeClr val="dk2"/>
                </a:solidFill>
              </a:rPr>
              <a:t>of the FIMEM and search guide</a:t>
            </a:r>
            <a:endParaRPr b="1" sz="2800">
              <a:solidFill>
                <a:schemeClr val="dk2"/>
              </a:solidFill>
              <a:latin typeface="Arial"/>
              <a:ea typeface="Arial"/>
              <a:cs typeface="Arial"/>
              <a:sym typeface="Arial"/>
            </a:endParaRPr>
          </a:p>
        </p:txBody>
      </p:sp>
      <p:pic>
        <p:nvPicPr>
          <p:cNvPr descr="https://lh6.googleusercontent.com/fm--tY_DmqpUiYFMgCE3YqCpvaQ9wWszA9NrCbCwfYcUF8c-CjcPx2xZAYLzY9PRaO4Cc-FGi7sca9tpFCOph8LgTu8gp1sBsyAhDPWAWyTlnxhhfw7zGvQWy2Soi7_a59MZ18o4j_Q" id="164" name="Google Shape;164;p23"/>
          <p:cNvPicPr preferRelativeResize="0"/>
          <p:nvPr/>
        </p:nvPicPr>
        <p:blipFill rotWithShape="1">
          <a:blip r:embed="rId4">
            <a:alphaModFix/>
          </a:blip>
          <a:srcRect b="0" l="0" r="0" t="0"/>
          <a:stretch/>
        </p:blipFill>
        <p:spPr>
          <a:xfrm>
            <a:off x="2005867" y="2060848"/>
            <a:ext cx="5184576" cy="417646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Google Shape;169;p24"/>
          <p:cNvSpPr txBox="1"/>
          <p:nvPr>
            <p:ph type="title"/>
          </p:nvPr>
        </p:nvSpPr>
        <p:spPr>
          <a:xfrm>
            <a:off x="638175" y="1291702"/>
            <a:ext cx="8229600" cy="5442000"/>
          </a:xfrm>
          <a:prstGeom prst="rect">
            <a:avLst/>
          </a:prstGeom>
          <a:noFill/>
          <a:ln>
            <a:noFill/>
          </a:ln>
        </p:spPr>
        <p:txBody>
          <a:bodyPr anchorCtr="0" anchor="b" bIns="91425"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t/>
            </a:r>
            <a:endParaRPr b="1" sz="32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t/>
            </a:r>
            <a:endParaRPr b="1" sz="32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b="1" lang="es-MX" sz="3200">
                <a:solidFill>
                  <a:schemeClr val="dk1"/>
                </a:solidFill>
                <a:latin typeface="Arial"/>
                <a:ea typeface="Arial"/>
                <a:cs typeface="Arial"/>
                <a:sym typeface="Arial"/>
              </a:rPr>
              <a:t>Site guide and links: </a:t>
            </a:r>
            <a:endParaRPr b="1" sz="32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200">
                <a:solidFill>
                  <a:schemeClr val="dk1"/>
                </a:solidFill>
                <a:latin typeface="Arial"/>
                <a:ea typeface="Arial"/>
                <a:cs typeface="Arial"/>
                <a:sym typeface="Arial"/>
              </a:rPr>
              <a:t>Tab</a:t>
            </a:r>
            <a:r>
              <a:rPr lang="es-MX" sz="1200">
                <a:solidFill>
                  <a:srgbClr val="CC0000"/>
                </a:solidFill>
                <a:latin typeface="Arial"/>
                <a:ea typeface="Arial"/>
                <a:cs typeface="Arial"/>
                <a:sym typeface="Arial"/>
              </a:rPr>
              <a:t> "</a:t>
            </a:r>
            <a:r>
              <a:rPr b="1" lang="es-MX" sz="1200">
                <a:solidFill>
                  <a:srgbClr val="CC0000"/>
                </a:solidFill>
                <a:latin typeface="Arial"/>
                <a:ea typeface="Arial"/>
                <a:cs typeface="Arial"/>
                <a:sym typeface="Arial"/>
              </a:rPr>
              <a:t>Ordre du jour + PV" </a:t>
            </a:r>
            <a:r>
              <a:rPr lang="es-MX" sz="1200">
                <a:solidFill>
                  <a:srgbClr val="CC0000"/>
                </a:solidFill>
                <a:latin typeface="Arial"/>
                <a:ea typeface="Arial"/>
                <a:cs typeface="Arial"/>
                <a:sym typeface="Arial"/>
              </a:rPr>
              <a:t>(Agenda)</a:t>
            </a:r>
            <a:r>
              <a:rPr lang="es-MX" sz="1200">
                <a:solidFill>
                  <a:schemeClr val="dk1"/>
                </a:solidFill>
                <a:latin typeface="Arial"/>
                <a:ea typeface="Arial"/>
                <a:cs typeface="Arial"/>
                <a:sym typeface="Arial"/>
              </a:rPr>
              <a:t>:  </a:t>
            </a:r>
            <a:r>
              <a:rPr lang="es-MX" sz="1200" u="sng">
                <a:solidFill>
                  <a:srgbClr val="0000FF"/>
                </a:solidFill>
                <a:latin typeface="Arial"/>
                <a:ea typeface="Arial"/>
                <a:cs typeface="Arial"/>
                <a:sym typeface="Arial"/>
                <a:hlinkClick r:id="rId3"/>
              </a:rPr>
              <a:t>https://www.fimem-freinet.org/es/odj-2020</a:t>
            </a:r>
            <a:r>
              <a:rPr lang="es-MX" sz="1200">
                <a:solidFill>
                  <a:schemeClr val="dk1"/>
                </a:solidFill>
                <a:latin typeface="Arial"/>
                <a:ea typeface="Arial"/>
                <a:cs typeface="Arial"/>
                <a:sym typeface="Arial"/>
              </a:rPr>
              <a:t>  </a:t>
            </a:r>
            <a:endParaRPr sz="12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200">
                <a:solidFill>
                  <a:schemeClr val="dk1"/>
                </a:solidFill>
                <a:latin typeface="Arial"/>
                <a:ea typeface="Arial"/>
                <a:cs typeface="Arial"/>
                <a:sym typeface="Arial"/>
              </a:rPr>
              <a:t>- Minutes of the GA1 of 4 and 5 July, as well as that of 11 and 12 July -  -Agenda of the Virtual General AssemblyButton "Canidatures au CA" </a:t>
            </a:r>
            <a:endParaRPr sz="12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b="1" lang="es-MX" sz="1200">
                <a:solidFill>
                  <a:srgbClr val="CC0000"/>
                </a:solidFill>
                <a:latin typeface="Arial"/>
                <a:ea typeface="Arial"/>
                <a:cs typeface="Arial"/>
                <a:sym typeface="Arial"/>
              </a:rPr>
              <a:t>Applications to the CA: </a:t>
            </a:r>
            <a:r>
              <a:rPr lang="es-MX" sz="1200">
                <a:solidFill>
                  <a:schemeClr val="dk1"/>
                </a:solidFill>
                <a:latin typeface="Arial"/>
                <a:ea typeface="Arial"/>
                <a:cs typeface="Arial"/>
                <a:sym typeface="Arial"/>
              </a:rPr>
              <a:t> </a:t>
            </a:r>
            <a:r>
              <a:rPr lang="es-MX" sz="1200" u="sng">
                <a:solidFill>
                  <a:srgbClr val="0000FF"/>
                </a:solidFill>
                <a:latin typeface="Arial"/>
                <a:ea typeface="Arial"/>
                <a:cs typeface="Arial"/>
                <a:sym typeface="Arial"/>
                <a:hlinkClick r:id="rId4"/>
              </a:rPr>
              <a:t>https://www.fimem-freinet.org/en/candidatures-CA-2020</a:t>
            </a:r>
            <a:r>
              <a:rPr lang="es-MX" sz="1200">
                <a:solidFill>
                  <a:schemeClr val="dk1"/>
                </a:solidFill>
                <a:latin typeface="Arial"/>
                <a:ea typeface="Arial"/>
                <a:cs typeface="Arial"/>
                <a:sym typeface="Arial"/>
              </a:rPr>
              <a:t>  </a:t>
            </a:r>
            <a:endParaRPr sz="12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200">
                <a:solidFill>
                  <a:schemeClr val="dk1"/>
                </a:solidFill>
                <a:latin typeface="Arial"/>
                <a:ea typeface="Arial"/>
                <a:cs typeface="Arial"/>
                <a:sym typeface="Arial"/>
              </a:rPr>
              <a:t>- APPEL à candidature au CA (Convocation and skills) </a:t>
            </a:r>
            <a:endParaRPr sz="12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200">
                <a:solidFill>
                  <a:schemeClr val="dk1"/>
                </a:solidFill>
                <a:latin typeface="Arial"/>
                <a:ea typeface="Arial"/>
                <a:cs typeface="Arial"/>
                <a:sym typeface="Arial"/>
              </a:rPr>
              <a:t>- Glaucia (Brazil) </a:t>
            </a:r>
            <a:endParaRPr sz="12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200">
                <a:solidFill>
                  <a:schemeClr val="dk1"/>
                </a:solidFill>
                <a:latin typeface="Arial"/>
                <a:ea typeface="Arial"/>
                <a:cs typeface="Arial"/>
                <a:sym typeface="Arial"/>
              </a:rPr>
              <a:t>- Marguerite (France) </a:t>
            </a:r>
            <a:endParaRPr sz="12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200">
                <a:solidFill>
                  <a:schemeClr val="dk1"/>
                </a:solidFill>
                <a:latin typeface="Arial"/>
                <a:ea typeface="Arial"/>
                <a:cs typeface="Arial"/>
                <a:sym typeface="Arial"/>
              </a:rPr>
              <a:t>- Mohamed (Morocco) </a:t>
            </a:r>
            <a:endParaRPr sz="12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200">
                <a:solidFill>
                  <a:schemeClr val="dk1"/>
                </a:solidFill>
                <a:latin typeface="Arial"/>
                <a:ea typeface="Arial"/>
                <a:cs typeface="Arial"/>
                <a:sym typeface="Arial"/>
              </a:rPr>
              <a:t>- Antoinette (Cameroon) </a:t>
            </a:r>
            <a:endParaRPr sz="12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200">
                <a:solidFill>
                  <a:schemeClr val="dk1"/>
                </a:solidFill>
                <a:latin typeface="Arial"/>
                <a:ea typeface="Arial"/>
                <a:cs typeface="Arial"/>
                <a:sym typeface="Arial"/>
              </a:rPr>
              <a:t>- Cheikh (Senegal)</a:t>
            </a:r>
            <a:endParaRPr sz="12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200">
                <a:solidFill>
                  <a:schemeClr val="dk1"/>
                </a:solidFill>
                <a:latin typeface="Arial"/>
                <a:ea typeface="Arial"/>
                <a:cs typeface="Arial"/>
                <a:sym typeface="Arial"/>
              </a:rPr>
              <a:t>Tab </a:t>
            </a:r>
            <a:r>
              <a:rPr b="1" lang="es-MX" sz="1200">
                <a:solidFill>
                  <a:srgbClr val="CC0000"/>
                </a:solidFill>
                <a:latin typeface="Arial"/>
                <a:ea typeface="Arial"/>
                <a:cs typeface="Arial"/>
                <a:sym typeface="Arial"/>
              </a:rPr>
              <a:t>"Candidats à l'affiliation":</a:t>
            </a:r>
            <a:r>
              <a:rPr lang="es-MX" sz="1200">
                <a:solidFill>
                  <a:schemeClr val="dk1"/>
                </a:solidFill>
                <a:latin typeface="Arial"/>
                <a:ea typeface="Arial"/>
                <a:cs typeface="Arial"/>
                <a:sym typeface="Arial"/>
              </a:rPr>
              <a:t>  </a:t>
            </a:r>
            <a:r>
              <a:rPr lang="es-MX" sz="1200" u="sng">
                <a:solidFill>
                  <a:srgbClr val="0000FF"/>
                </a:solidFill>
                <a:latin typeface="Arial"/>
                <a:ea typeface="Arial"/>
                <a:cs typeface="Arial"/>
                <a:sym typeface="Arial"/>
                <a:hlinkClick r:id="rId5"/>
              </a:rPr>
              <a:t>https://www.fimem-freinet.org/es/candidatures-CA-2020</a:t>
            </a:r>
            <a:r>
              <a:rPr lang="es-MX" sz="1200">
                <a:solidFill>
                  <a:schemeClr val="dk1"/>
                </a:solidFill>
                <a:latin typeface="Arial"/>
                <a:ea typeface="Arial"/>
                <a:cs typeface="Arial"/>
                <a:sym typeface="Arial"/>
              </a:rPr>
              <a:t>   </a:t>
            </a:r>
            <a:endParaRPr sz="12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200">
                <a:solidFill>
                  <a:schemeClr val="dk1"/>
                </a:solidFill>
                <a:latin typeface="Arial"/>
                <a:ea typeface="Arial"/>
                <a:cs typeface="Arial"/>
                <a:sym typeface="Arial"/>
              </a:rPr>
              <a:t>- Demande (instructive) </a:t>
            </a:r>
            <a:endParaRPr sz="12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200">
                <a:solidFill>
                  <a:schemeClr val="dk1"/>
                </a:solidFill>
                <a:latin typeface="Arial"/>
                <a:ea typeface="Arial"/>
                <a:cs typeface="Arial"/>
                <a:sym typeface="Arial"/>
              </a:rPr>
              <a:t>- Congo</a:t>
            </a:r>
            <a:endParaRPr sz="12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200">
                <a:solidFill>
                  <a:schemeClr val="dk1"/>
                </a:solidFill>
                <a:latin typeface="Arial"/>
                <a:ea typeface="Arial"/>
                <a:cs typeface="Arial"/>
                <a:sym typeface="Arial"/>
              </a:rPr>
              <a:t> – Ghana</a:t>
            </a:r>
            <a:endParaRPr sz="1200">
              <a:solidFill>
                <a:schemeClr val="dk1"/>
              </a:solidFill>
              <a:latin typeface="Arial"/>
              <a:ea typeface="Arial"/>
              <a:cs typeface="Arial"/>
              <a:sym typeface="Arial"/>
            </a:endParaRPr>
          </a:p>
          <a:p>
            <a:pPr indent="0" lvl="0" marL="0" rtl="0" algn="l">
              <a:spcBef>
                <a:spcPts val="1000"/>
              </a:spcBef>
              <a:spcAft>
                <a:spcPts val="0"/>
              </a:spcAft>
              <a:buClr>
                <a:schemeClr val="dk2"/>
              </a:buClr>
              <a:buSzPts val="3200"/>
              <a:buFont typeface="Arial"/>
              <a:buNone/>
            </a:pPr>
            <a:r>
              <a:t/>
            </a:r>
            <a:endParaRPr b="1" sz="3200">
              <a:latin typeface="Arial"/>
              <a:ea typeface="Arial"/>
              <a:cs typeface="Arial"/>
              <a:sym typeface="Arial"/>
            </a:endParaRPr>
          </a:p>
        </p:txBody>
      </p:sp>
      <p:pic>
        <p:nvPicPr>
          <p:cNvPr descr="CARTA DE LA ESCUELA MODERNA International Federation of Freinet ..." id="170" name="Google Shape;170;p24"/>
          <p:cNvPicPr preferRelativeResize="0"/>
          <p:nvPr/>
        </p:nvPicPr>
        <p:blipFill rotWithShape="1">
          <a:blip r:embed="rId6">
            <a:alphaModFix/>
          </a:blip>
          <a:srcRect b="0" l="0" r="0" t="0"/>
          <a:stretch/>
        </p:blipFill>
        <p:spPr>
          <a:xfrm>
            <a:off x="7668344" y="332656"/>
            <a:ext cx="735216" cy="738157"/>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Google Shape;175;p25"/>
          <p:cNvSpPr txBox="1"/>
          <p:nvPr>
            <p:ph type="title"/>
          </p:nvPr>
        </p:nvSpPr>
        <p:spPr>
          <a:xfrm>
            <a:off x="611560" y="5013176"/>
            <a:ext cx="8229600" cy="1143000"/>
          </a:xfrm>
          <a:prstGeom prst="rect">
            <a:avLst/>
          </a:prstGeom>
          <a:noFill/>
          <a:ln>
            <a:noFill/>
          </a:ln>
        </p:spPr>
        <p:txBody>
          <a:bodyPr anchorCtr="0" anchor="b" bIns="91425" lIns="91425" spcFirstLastPara="1" rIns="91425" wrap="square" tIns="45700">
            <a:noAutofit/>
          </a:bodyPr>
          <a:lstStyle/>
          <a:p>
            <a:pPr indent="0" lvl="0" marL="0" rtl="0" algn="l">
              <a:spcBef>
                <a:spcPts val="0"/>
              </a:spcBef>
              <a:spcAft>
                <a:spcPts val="0"/>
              </a:spcAft>
              <a:buClr>
                <a:schemeClr val="dk2"/>
              </a:buClr>
              <a:buSzPts val="3200"/>
              <a:buFont typeface="Arial"/>
              <a:buNone/>
            </a:pPr>
            <a:r>
              <a:rPr b="1" lang="es-MX" sz="1800">
                <a:solidFill>
                  <a:srgbClr val="CC0000"/>
                </a:solidFill>
                <a:latin typeface="Arial"/>
                <a:ea typeface="Arial"/>
                <a:cs typeface="Arial"/>
                <a:sym typeface="Arial"/>
              </a:rPr>
              <a:t>Site guide and links Moral Report</a:t>
            </a:r>
            <a:endParaRPr b="1" sz="1800">
              <a:solidFill>
                <a:srgbClr val="CC0000"/>
              </a:solidFill>
              <a:latin typeface="Arial"/>
              <a:ea typeface="Arial"/>
              <a:cs typeface="Arial"/>
              <a:sym typeface="Arial"/>
            </a:endParaRPr>
          </a:p>
          <a:p>
            <a:pPr indent="0" lvl="0" marL="0" rtl="0" algn="l">
              <a:spcBef>
                <a:spcPts val="0"/>
              </a:spcBef>
              <a:spcAft>
                <a:spcPts val="0"/>
              </a:spcAft>
              <a:buClr>
                <a:schemeClr val="dk2"/>
              </a:buClr>
              <a:buSzPts val="3200"/>
              <a:buFont typeface="Arial"/>
              <a:buNone/>
            </a:pPr>
            <a:br>
              <a:rPr lang="es-MX" sz="1600">
                <a:latin typeface="Arial"/>
                <a:ea typeface="Arial"/>
                <a:cs typeface="Arial"/>
                <a:sym typeface="Arial"/>
              </a:rPr>
            </a:br>
            <a:r>
              <a:rPr b="1" lang="es-MX" sz="1800">
                <a:solidFill>
                  <a:srgbClr val="CC0000"/>
                </a:solidFill>
                <a:latin typeface="Arial"/>
                <a:ea typeface="Arial"/>
                <a:cs typeface="Arial"/>
                <a:sym typeface="Arial"/>
              </a:rPr>
              <a:t>Report tab: </a:t>
            </a:r>
            <a:r>
              <a:rPr lang="es-MX" sz="1800" u="sng">
                <a:solidFill>
                  <a:srgbClr val="0000FF"/>
                </a:solidFill>
                <a:latin typeface="Arial"/>
                <a:ea typeface="Arial"/>
                <a:cs typeface="Arial"/>
                <a:sym typeface="Arial"/>
                <a:hlinkClick r:id="rId3"/>
              </a:rPr>
              <a:t>https://www.fimem-freinet.org/es/rapport-moral-2020</a:t>
            </a:r>
            <a:r>
              <a:rPr lang="es-MX" sz="1800">
                <a:solidFill>
                  <a:schemeClr val="dk1"/>
                </a:solidFill>
                <a:latin typeface="Arial"/>
                <a:ea typeface="Arial"/>
                <a:cs typeface="Arial"/>
                <a:sym typeface="Arial"/>
              </a:rPr>
              <a:t>  </a:t>
            </a:r>
            <a:endParaRPr sz="1800">
              <a:solidFill>
                <a:schemeClr val="dk1"/>
              </a:solidFill>
              <a:latin typeface="Arial"/>
              <a:ea typeface="Arial"/>
              <a:cs typeface="Arial"/>
              <a:sym typeface="Arial"/>
            </a:endParaRPr>
          </a:p>
          <a:p>
            <a:pPr indent="0" lvl="0" marL="0" rtl="0" algn="l">
              <a:spcBef>
                <a:spcPts val="0"/>
              </a:spcBef>
              <a:spcAft>
                <a:spcPts val="0"/>
              </a:spcAft>
              <a:buClr>
                <a:schemeClr val="dk2"/>
              </a:buClr>
              <a:buSzPts val="3200"/>
              <a:buFont typeface="Arial"/>
              <a:buNone/>
            </a:pPr>
            <a:r>
              <a:rPr lang="es-MX" sz="1800">
                <a:solidFill>
                  <a:schemeClr val="dk1"/>
                </a:solidFill>
                <a:latin typeface="Arial"/>
                <a:ea typeface="Arial"/>
                <a:cs typeface="Arial"/>
                <a:sym typeface="Arial"/>
              </a:rPr>
              <a:t>- Moral Report / - Activities CA 2018-2020 </a:t>
            </a:r>
            <a:endParaRPr sz="1800">
              <a:solidFill>
                <a:schemeClr val="dk1"/>
              </a:solidFill>
              <a:latin typeface="Arial"/>
              <a:ea typeface="Arial"/>
              <a:cs typeface="Arial"/>
              <a:sym typeface="Arial"/>
            </a:endParaRPr>
          </a:p>
          <a:p>
            <a:pPr indent="0" lvl="0" marL="0" rtl="0" algn="l">
              <a:spcBef>
                <a:spcPts val="0"/>
              </a:spcBef>
              <a:spcAft>
                <a:spcPts val="0"/>
              </a:spcAft>
              <a:buClr>
                <a:schemeClr val="dk2"/>
              </a:buClr>
              <a:buSzPts val="3200"/>
              <a:buFont typeface="Arial"/>
              <a:buNone/>
            </a:pPr>
            <a:r>
              <a:t/>
            </a:r>
            <a:endParaRPr sz="1800">
              <a:solidFill>
                <a:schemeClr val="dk1"/>
              </a:solidFill>
              <a:latin typeface="Arial"/>
              <a:ea typeface="Arial"/>
              <a:cs typeface="Arial"/>
              <a:sym typeface="Arial"/>
            </a:endParaRPr>
          </a:p>
          <a:p>
            <a:pPr indent="0" lvl="0" marL="0" rtl="0" algn="l">
              <a:spcBef>
                <a:spcPts val="0"/>
              </a:spcBef>
              <a:spcAft>
                <a:spcPts val="0"/>
              </a:spcAft>
              <a:buClr>
                <a:schemeClr val="dk2"/>
              </a:buClr>
              <a:buSzPts val="3200"/>
              <a:buFont typeface="Arial"/>
              <a:buNone/>
            </a:pPr>
            <a:r>
              <a:rPr b="1" lang="es-MX" sz="1800">
                <a:solidFill>
                  <a:srgbClr val="CC0000"/>
                </a:solidFill>
                <a:latin typeface="Arial"/>
                <a:ea typeface="Arial"/>
                <a:cs typeface="Arial"/>
                <a:sym typeface="Arial"/>
              </a:rPr>
              <a:t>Comptabilité tab:</a:t>
            </a:r>
            <a:r>
              <a:rPr lang="es-MX" sz="1800">
                <a:solidFill>
                  <a:schemeClr val="dk1"/>
                </a:solidFill>
                <a:latin typeface="Arial"/>
                <a:ea typeface="Arial"/>
                <a:cs typeface="Arial"/>
                <a:sym typeface="Arial"/>
              </a:rPr>
              <a:t> </a:t>
            </a:r>
            <a:r>
              <a:rPr lang="es-MX" sz="1800" u="sng">
                <a:solidFill>
                  <a:srgbClr val="0000FF"/>
                </a:solidFill>
                <a:latin typeface="Arial"/>
                <a:ea typeface="Arial"/>
                <a:cs typeface="Arial"/>
                <a:sym typeface="Arial"/>
                <a:hlinkClick r:id="rId4"/>
              </a:rPr>
              <a:t>https://www.fimem-freinet.org/es/compta-2020</a:t>
            </a:r>
            <a:r>
              <a:rPr lang="es-MX" sz="1800">
                <a:solidFill>
                  <a:schemeClr val="dk1"/>
                </a:solidFill>
                <a:latin typeface="Arial"/>
                <a:ea typeface="Arial"/>
                <a:cs typeface="Arial"/>
                <a:sym typeface="Arial"/>
              </a:rPr>
              <a:t>  </a:t>
            </a:r>
            <a:endParaRPr sz="1800">
              <a:solidFill>
                <a:schemeClr val="dk1"/>
              </a:solidFill>
              <a:latin typeface="Arial"/>
              <a:ea typeface="Arial"/>
              <a:cs typeface="Arial"/>
              <a:sym typeface="Arial"/>
            </a:endParaRPr>
          </a:p>
          <a:p>
            <a:pPr indent="0" lvl="0" marL="0" rtl="0" algn="l">
              <a:spcBef>
                <a:spcPts val="0"/>
              </a:spcBef>
              <a:spcAft>
                <a:spcPts val="0"/>
              </a:spcAft>
              <a:buClr>
                <a:schemeClr val="dk2"/>
              </a:buClr>
              <a:buSzPts val="3200"/>
              <a:buFont typeface="Arial"/>
              <a:buNone/>
            </a:pPr>
            <a:r>
              <a:rPr lang="es-MX" sz="1800">
                <a:solidFill>
                  <a:schemeClr val="dk1"/>
                </a:solidFill>
                <a:latin typeface="Arial"/>
                <a:ea typeface="Arial"/>
                <a:cs typeface="Arial"/>
                <a:sym typeface="Arial"/>
              </a:rPr>
              <a:t>- Bilan comptable 2018-2019 (Financial accounting balance sheet).	</a:t>
            </a:r>
            <a:endParaRPr sz="1800">
              <a:solidFill>
                <a:schemeClr val="dk1"/>
              </a:solidFill>
              <a:latin typeface="Arial"/>
              <a:ea typeface="Arial"/>
              <a:cs typeface="Arial"/>
              <a:sym typeface="Arial"/>
            </a:endParaRPr>
          </a:p>
          <a:p>
            <a:pPr indent="0" lvl="0" marL="0" rtl="0" algn="l">
              <a:spcBef>
                <a:spcPts val="0"/>
              </a:spcBef>
              <a:spcAft>
                <a:spcPts val="0"/>
              </a:spcAft>
              <a:buClr>
                <a:schemeClr val="dk2"/>
              </a:buClr>
              <a:buSzPts val="3200"/>
              <a:buFont typeface="Arial"/>
              <a:buNone/>
            </a:pPr>
            <a:r>
              <a:rPr lang="es-MX" sz="1800">
                <a:solidFill>
                  <a:schemeClr val="dk1"/>
                </a:solidFill>
                <a:latin typeface="Arial"/>
                <a:ea typeface="Arial"/>
                <a:cs typeface="Arial"/>
                <a:sym typeface="Arial"/>
              </a:rPr>
              <a:t>- Budget 2020-2021- (Budget).	</a:t>
            </a:r>
            <a:endParaRPr sz="1800">
              <a:solidFill>
                <a:schemeClr val="dk1"/>
              </a:solidFill>
              <a:latin typeface="Arial"/>
              <a:ea typeface="Arial"/>
              <a:cs typeface="Arial"/>
              <a:sym typeface="Arial"/>
            </a:endParaRPr>
          </a:p>
          <a:p>
            <a:pPr indent="0" lvl="0" marL="0" rtl="0" algn="l">
              <a:spcBef>
                <a:spcPts val="0"/>
              </a:spcBef>
              <a:spcAft>
                <a:spcPts val="0"/>
              </a:spcAft>
              <a:buClr>
                <a:schemeClr val="dk2"/>
              </a:buClr>
              <a:buSzPts val="3200"/>
              <a:buFont typeface="Arial"/>
              <a:buNone/>
            </a:pPr>
            <a:r>
              <a:rPr lang="es-MX" sz="1800">
                <a:solidFill>
                  <a:schemeClr val="dk1"/>
                </a:solidFill>
                <a:latin typeface="Arial"/>
                <a:ea typeface="Arial"/>
                <a:cs typeface="Arial"/>
                <a:sym typeface="Arial"/>
              </a:rPr>
              <a:t>- Commentaires de la trésoriere (Treasurer's comments).	</a:t>
            </a:r>
            <a:endParaRPr sz="1800">
              <a:solidFill>
                <a:schemeClr val="dk1"/>
              </a:solidFill>
              <a:latin typeface="Arial"/>
              <a:ea typeface="Arial"/>
              <a:cs typeface="Arial"/>
              <a:sym typeface="Arial"/>
            </a:endParaRPr>
          </a:p>
          <a:p>
            <a:pPr indent="0" lvl="0" marL="0" rtl="0" algn="l">
              <a:spcBef>
                <a:spcPts val="0"/>
              </a:spcBef>
              <a:spcAft>
                <a:spcPts val="0"/>
              </a:spcAft>
              <a:buClr>
                <a:schemeClr val="dk2"/>
              </a:buClr>
              <a:buSzPts val="3200"/>
              <a:buFont typeface="Arial"/>
              <a:buNone/>
            </a:pPr>
            <a:r>
              <a:rPr lang="es-MX" sz="1800">
                <a:solidFill>
                  <a:schemeClr val="dk1"/>
                </a:solidFill>
                <a:latin typeface="Arial"/>
                <a:ea typeface="Arial"/>
                <a:cs typeface="Arial"/>
                <a:sym typeface="Arial"/>
              </a:rPr>
              <a:t>- Proposition pour nouvelle categorisation. (Proposal for new contribution under HDI with inequality).		</a:t>
            </a:r>
            <a:endParaRPr sz="1800">
              <a:solidFill>
                <a:schemeClr val="dk1"/>
              </a:solidFill>
              <a:latin typeface="Arial"/>
              <a:ea typeface="Arial"/>
              <a:cs typeface="Arial"/>
              <a:sym typeface="Arial"/>
            </a:endParaRPr>
          </a:p>
          <a:p>
            <a:pPr indent="0" lvl="0" marL="0" rtl="0" algn="l">
              <a:spcBef>
                <a:spcPts val="0"/>
              </a:spcBef>
              <a:spcAft>
                <a:spcPts val="0"/>
              </a:spcAft>
              <a:buClr>
                <a:schemeClr val="dk2"/>
              </a:buClr>
              <a:buSzPts val="3200"/>
              <a:buFont typeface="Arial"/>
              <a:buNone/>
            </a:pPr>
            <a:r>
              <a:rPr lang="es-MX" sz="1800">
                <a:solidFill>
                  <a:schemeClr val="dk1"/>
                </a:solidFill>
                <a:latin typeface="Arial"/>
                <a:ea typeface="Arial"/>
                <a:cs typeface="Arial"/>
                <a:sym typeface="Arial"/>
              </a:rPr>
              <a:t>- Cotisations- IDHI- July 2020 </a:t>
            </a:r>
            <a:endParaRPr sz="1800">
              <a:solidFill>
                <a:schemeClr val="dk1"/>
              </a:solidFill>
              <a:latin typeface="Arial"/>
              <a:ea typeface="Arial"/>
              <a:cs typeface="Arial"/>
              <a:sym typeface="Arial"/>
            </a:endParaRPr>
          </a:p>
          <a:p>
            <a:pPr indent="0" lvl="0" marL="0" rtl="0" algn="l">
              <a:spcBef>
                <a:spcPts val="0"/>
              </a:spcBef>
              <a:spcAft>
                <a:spcPts val="0"/>
              </a:spcAft>
              <a:buClr>
                <a:schemeClr val="dk2"/>
              </a:buClr>
              <a:buSzPts val="3200"/>
              <a:buFont typeface="Arial"/>
              <a:buNone/>
            </a:pPr>
            <a:r>
              <a:rPr lang="es-MX" sz="1800">
                <a:solidFill>
                  <a:schemeClr val="dk1"/>
                </a:solidFill>
                <a:latin typeface="Arial"/>
                <a:ea typeface="Arial"/>
                <a:cs typeface="Arial"/>
                <a:sym typeface="Arial"/>
              </a:rPr>
              <a:t>- New movement categorizations FIMEM </a:t>
            </a:r>
            <a:endParaRPr sz="1800">
              <a:solidFill>
                <a:schemeClr val="dk1"/>
              </a:solidFill>
              <a:latin typeface="Arial"/>
              <a:ea typeface="Arial"/>
              <a:cs typeface="Arial"/>
              <a:sym typeface="Arial"/>
            </a:endParaRPr>
          </a:p>
          <a:p>
            <a:pPr indent="0" lvl="0" marL="0" rtl="0" algn="l">
              <a:spcBef>
                <a:spcPts val="0"/>
              </a:spcBef>
              <a:spcAft>
                <a:spcPts val="0"/>
              </a:spcAft>
              <a:buClr>
                <a:schemeClr val="dk2"/>
              </a:buClr>
              <a:buSzPts val="3200"/>
              <a:buFont typeface="Arial"/>
              <a:buNone/>
            </a:pPr>
            <a:r>
              <a:rPr lang="es-MX" sz="1800">
                <a:solidFill>
                  <a:schemeClr val="dk1"/>
                </a:solidFill>
                <a:latin typeface="Arial"/>
                <a:ea typeface="Arial"/>
                <a:cs typeface="Arial"/>
                <a:sym typeface="Arial"/>
              </a:rPr>
              <a:t>- Inequity adjusted to IDH</a:t>
            </a:r>
            <a:endParaRPr sz="1800">
              <a:solidFill>
                <a:schemeClr val="dk1"/>
              </a:solidFill>
              <a:latin typeface="Arial"/>
              <a:ea typeface="Arial"/>
              <a:cs typeface="Arial"/>
              <a:sym typeface="Arial"/>
            </a:endParaRPr>
          </a:p>
          <a:p>
            <a:pPr indent="0" lvl="0" marL="0" rtl="0" algn="l">
              <a:spcBef>
                <a:spcPts val="0"/>
              </a:spcBef>
              <a:spcAft>
                <a:spcPts val="0"/>
              </a:spcAft>
              <a:buClr>
                <a:schemeClr val="dk2"/>
              </a:buClr>
              <a:buSzPts val="3200"/>
              <a:buFont typeface="Arial"/>
              <a:buNone/>
            </a:pPr>
            <a:r>
              <a:t/>
            </a:r>
            <a:endParaRPr sz="1800">
              <a:solidFill>
                <a:schemeClr val="dk1"/>
              </a:solidFill>
              <a:latin typeface="Arial"/>
              <a:ea typeface="Arial"/>
              <a:cs typeface="Arial"/>
              <a:sym typeface="Arial"/>
            </a:endParaRPr>
          </a:p>
          <a:p>
            <a:pPr indent="0" lvl="0" marL="0" rtl="0" algn="l">
              <a:spcBef>
                <a:spcPts val="0"/>
              </a:spcBef>
              <a:spcAft>
                <a:spcPts val="0"/>
              </a:spcAft>
              <a:buClr>
                <a:schemeClr val="dk2"/>
              </a:buClr>
              <a:buSzPts val="3200"/>
              <a:buFont typeface="Arial"/>
              <a:buNone/>
            </a:pPr>
            <a:r>
              <a:rPr b="1" lang="es-MX" sz="1800">
                <a:solidFill>
                  <a:srgbClr val="CC0000"/>
                </a:solidFill>
                <a:latin typeface="Arial"/>
                <a:ea typeface="Arial"/>
                <a:cs typeface="Arial"/>
                <a:sym typeface="Arial"/>
              </a:rPr>
              <a:t>"Orientations" tab: </a:t>
            </a:r>
            <a:r>
              <a:rPr lang="es-MX" sz="1800" u="sng">
                <a:solidFill>
                  <a:srgbClr val="0000FF"/>
                </a:solidFill>
                <a:latin typeface="Arial"/>
                <a:ea typeface="Arial"/>
                <a:cs typeface="Arial"/>
                <a:sym typeface="Arial"/>
                <a:hlinkClick r:id="rId5"/>
              </a:rPr>
              <a:t>https://www.fimem-freinet.org/es/orientations-2020Orientations</a:t>
            </a:r>
            <a:r>
              <a:rPr lang="es-MX" sz="1800">
                <a:solidFill>
                  <a:schemeClr val="dk1"/>
                </a:solidFill>
                <a:latin typeface="Arial"/>
                <a:ea typeface="Arial"/>
                <a:cs typeface="Arial"/>
                <a:sym typeface="Arial"/>
              </a:rPr>
              <a:t> </a:t>
            </a:r>
            <a:endParaRPr sz="1800">
              <a:solidFill>
                <a:schemeClr val="dk1"/>
              </a:solidFill>
              <a:latin typeface="Arial"/>
              <a:ea typeface="Arial"/>
              <a:cs typeface="Arial"/>
              <a:sym typeface="Arial"/>
            </a:endParaRPr>
          </a:p>
          <a:p>
            <a:pPr indent="0" lvl="0" marL="0" rtl="0" algn="l">
              <a:spcBef>
                <a:spcPts val="0"/>
              </a:spcBef>
              <a:spcAft>
                <a:spcPts val="0"/>
              </a:spcAft>
              <a:buClr>
                <a:schemeClr val="dk2"/>
              </a:buClr>
              <a:buSzPts val="3200"/>
              <a:buFont typeface="Arial"/>
              <a:buNone/>
            </a:pPr>
            <a:r>
              <a:rPr lang="es-MX" sz="1800">
                <a:solidFill>
                  <a:schemeClr val="dk1"/>
                </a:solidFill>
                <a:latin typeface="Arial"/>
                <a:ea typeface="Arial"/>
                <a:cs typeface="Arial"/>
                <a:sym typeface="Arial"/>
              </a:rPr>
              <a:t>Bilan. Orientations Bilan et prospectives (Balance Sheet Guidelines, 2018-2020). (Guidelines: prospective, 2020-2022).</a:t>
            </a:r>
            <a:endParaRPr sz="1800">
              <a:solidFill>
                <a:schemeClr val="dk1"/>
              </a:solidFill>
              <a:latin typeface="Arial"/>
              <a:ea typeface="Arial"/>
              <a:cs typeface="Arial"/>
              <a:sym typeface="Arial"/>
            </a:endParaRPr>
          </a:p>
          <a:p>
            <a:pPr indent="0" lvl="0" marL="0" rtl="0" algn="l">
              <a:spcBef>
                <a:spcPts val="0"/>
              </a:spcBef>
              <a:spcAft>
                <a:spcPts val="0"/>
              </a:spcAft>
              <a:buClr>
                <a:schemeClr val="dk2"/>
              </a:buClr>
              <a:buSzPts val="3200"/>
              <a:buFont typeface="Arial"/>
              <a:buNone/>
            </a:pPr>
            <a:r>
              <a:t/>
            </a:r>
            <a:endParaRPr sz="1600">
              <a:latin typeface="Arial"/>
              <a:ea typeface="Arial"/>
              <a:cs typeface="Arial"/>
              <a:sym typeface="Arial"/>
            </a:endParaRPr>
          </a:p>
        </p:txBody>
      </p:sp>
      <p:pic>
        <p:nvPicPr>
          <p:cNvPr descr="CARTA DE LA ESCUELA MODERNA International Federation of Freinet ..." id="176" name="Google Shape;176;p25"/>
          <p:cNvPicPr preferRelativeResize="0"/>
          <p:nvPr/>
        </p:nvPicPr>
        <p:blipFill rotWithShape="1">
          <a:blip r:embed="rId6">
            <a:alphaModFix/>
          </a:blip>
          <a:srcRect b="0" l="0" r="0" t="0"/>
          <a:stretch/>
        </p:blipFill>
        <p:spPr>
          <a:xfrm>
            <a:off x="7668344" y="332656"/>
            <a:ext cx="735216" cy="738157"/>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Google Shape;181;p26"/>
          <p:cNvSpPr txBox="1"/>
          <p:nvPr>
            <p:ph type="title"/>
          </p:nvPr>
        </p:nvSpPr>
        <p:spPr>
          <a:xfrm>
            <a:off x="611560" y="5013176"/>
            <a:ext cx="8229600" cy="1143000"/>
          </a:xfrm>
          <a:prstGeom prst="rect">
            <a:avLst/>
          </a:prstGeom>
          <a:noFill/>
          <a:ln>
            <a:noFill/>
          </a:ln>
        </p:spPr>
        <p:txBody>
          <a:bodyPr anchorCtr="0" anchor="b" bIns="91425"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b="1" lang="es-MX" sz="3200">
                <a:solidFill>
                  <a:schemeClr val="dk1"/>
                </a:solidFill>
                <a:latin typeface="Arial"/>
                <a:ea typeface="Arial"/>
                <a:cs typeface="Arial"/>
                <a:sym typeface="Arial"/>
              </a:rPr>
              <a:t>Site guide and links</a:t>
            </a:r>
            <a:endParaRPr b="1" sz="3200">
              <a:solidFill>
                <a:schemeClr val="dk1"/>
              </a:solidFill>
              <a:latin typeface="Arial"/>
              <a:ea typeface="Arial"/>
              <a:cs typeface="Arial"/>
              <a:sym typeface="Arial"/>
            </a:endParaRPr>
          </a:p>
          <a:p>
            <a:pPr indent="0" lvl="0" marL="0" rtl="0" algn="l">
              <a:lnSpc>
                <a:spcPct val="115000"/>
              </a:lnSpc>
              <a:spcBef>
                <a:spcPts val="1000"/>
              </a:spcBef>
              <a:spcAft>
                <a:spcPts val="0"/>
              </a:spcAft>
              <a:buNone/>
            </a:pPr>
            <a:r>
              <a:rPr b="1" lang="es-MX" sz="1200">
                <a:solidFill>
                  <a:srgbClr val="CC0000"/>
                </a:solidFill>
                <a:latin typeface="Arial"/>
                <a:ea typeface="Arial"/>
                <a:cs typeface="Arial"/>
                <a:sym typeface="Arial"/>
              </a:rPr>
              <a:t>Basic tab "Evaluation du CA" (Evaluation of the CA) </a:t>
            </a:r>
            <a:endParaRPr b="1" sz="1200">
              <a:solidFill>
                <a:srgbClr val="CC0000"/>
              </a:solidFill>
              <a:latin typeface="Arial"/>
              <a:ea typeface="Arial"/>
              <a:cs typeface="Arial"/>
              <a:sym typeface="Arial"/>
            </a:endParaRPr>
          </a:p>
          <a:p>
            <a:pPr indent="0" lvl="0" marL="0" rtl="0" algn="l">
              <a:lnSpc>
                <a:spcPct val="115000"/>
              </a:lnSpc>
              <a:spcBef>
                <a:spcPts val="1000"/>
              </a:spcBef>
              <a:spcAft>
                <a:spcPts val="0"/>
              </a:spcAft>
              <a:buNone/>
            </a:pPr>
            <a:r>
              <a:rPr lang="es-MX" sz="1200">
                <a:solidFill>
                  <a:schemeClr val="dk1"/>
                </a:solidFill>
                <a:latin typeface="Arial"/>
                <a:ea typeface="Arial"/>
                <a:cs typeface="Arial"/>
                <a:sym typeface="Arial"/>
              </a:rPr>
              <a:t>- VacuumBasic tab "RIDEF 2022 au Maroc" (RIDEF of Morocco, 2022)</a:t>
            </a:r>
            <a:endParaRPr sz="1200">
              <a:solidFill>
                <a:schemeClr val="dk1"/>
              </a:solidFill>
              <a:latin typeface="Arial"/>
              <a:ea typeface="Arial"/>
              <a:cs typeface="Arial"/>
              <a:sym typeface="Arial"/>
            </a:endParaRPr>
          </a:p>
          <a:p>
            <a:pPr indent="0" lvl="0" marL="0" rtl="0" algn="l">
              <a:lnSpc>
                <a:spcPct val="115000"/>
              </a:lnSpc>
              <a:spcBef>
                <a:spcPts val="1000"/>
              </a:spcBef>
              <a:spcAft>
                <a:spcPts val="0"/>
              </a:spcAft>
              <a:buNone/>
            </a:pPr>
            <a:r>
              <a:rPr lang="es-MX" sz="1200">
                <a:solidFill>
                  <a:schemeClr val="dk1"/>
                </a:solidFill>
                <a:latin typeface="Arial"/>
                <a:ea typeface="Arial"/>
                <a:cs typeface="Arial"/>
                <a:sym typeface="Arial"/>
              </a:rPr>
              <a:t>- VacuumBasic tab "RIDEF 2024" (RIDEF of 2024) </a:t>
            </a:r>
            <a:endParaRPr sz="1200">
              <a:solidFill>
                <a:schemeClr val="dk1"/>
              </a:solidFill>
              <a:latin typeface="Arial"/>
              <a:ea typeface="Arial"/>
              <a:cs typeface="Arial"/>
              <a:sym typeface="Arial"/>
            </a:endParaRPr>
          </a:p>
          <a:p>
            <a:pPr indent="0" lvl="0" marL="0" rtl="0" algn="l">
              <a:lnSpc>
                <a:spcPct val="115000"/>
              </a:lnSpc>
              <a:spcBef>
                <a:spcPts val="1000"/>
              </a:spcBef>
              <a:spcAft>
                <a:spcPts val="0"/>
              </a:spcAft>
              <a:buNone/>
            </a:pPr>
            <a:r>
              <a:rPr lang="es-MX" sz="1200">
                <a:solidFill>
                  <a:schemeClr val="dk1"/>
                </a:solidFill>
                <a:latin typeface="Arial"/>
                <a:ea typeface="Arial"/>
                <a:cs typeface="Arial"/>
                <a:sym typeface="Arial"/>
              </a:rPr>
              <a:t>- Vacuum</a:t>
            </a:r>
            <a:endParaRPr sz="1200">
              <a:solidFill>
                <a:schemeClr val="dk1"/>
              </a:solidFill>
              <a:latin typeface="Arial"/>
              <a:ea typeface="Arial"/>
              <a:cs typeface="Arial"/>
              <a:sym typeface="Arial"/>
            </a:endParaRPr>
          </a:p>
          <a:p>
            <a:pPr indent="0" lvl="0" marL="0" rtl="0" algn="l">
              <a:lnSpc>
                <a:spcPct val="115000"/>
              </a:lnSpc>
              <a:spcBef>
                <a:spcPts val="1000"/>
              </a:spcBef>
              <a:spcAft>
                <a:spcPts val="0"/>
              </a:spcAft>
              <a:buNone/>
            </a:pPr>
            <a:r>
              <a:rPr b="1" lang="es-MX" sz="1200">
                <a:solidFill>
                  <a:srgbClr val="CC0000"/>
                </a:solidFill>
                <a:latin typeface="Arial"/>
                <a:ea typeface="Arial"/>
                <a:cs typeface="Arial"/>
                <a:sym typeface="Arial"/>
              </a:rPr>
              <a:t>Basic tab "Commissions":</a:t>
            </a:r>
            <a:r>
              <a:rPr lang="es-MX" sz="1200">
                <a:solidFill>
                  <a:schemeClr val="dk1"/>
                </a:solidFill>
                <a:latin typeface="Arial"/>
                <a:ea typeface="Arial"/>
                <a:cs typeface="Arial"/>
                <a:sym typeface="Arial"/>
              </a:rPr>
              <a:t> </a:t>
            </a:r>
            <a:r>
              <a:rPr lang="es-MX" sz="1200" u="sng">
                <a:solidFill>
                  <a:srgbClr val="0000FF"/>
                </a:solidFill>
                <a:latin typeface="Arial"/>
                <a:ea typeface="Arial"/>
                <a:cs typeface="Arial"/>
                <a:sym typeface="Arial"/>
                <a:hlinkClick r:id="rId3"/>
              </a:rPr>
              <a:t>https://www.fimem-freinet.org/en/commissions2020</a:t>
            </a:r>
            <a:r>
              <a:rPr lang="es-MX" sz="1200">
                <a:solidFill>
                  <a:schemeClr val="dk1"/>
                </a:solidFill>
                <a:latin typeface="Arial"/>
                <a:ea typeface="Arial"/>
                <a:cs typeface="Arial"/>
                <a:sym typeface="Arial"/>
              </a:rPr>
              <a:t>   </a:t>
            </a:r>
            <a:endParaRPr sz="1200">
              <a:solidFill>
                <a:schemeClr val="dk1"/>
              </a:solidFill>
              <a:latin typeface="Arial"/>
              <a:ea typeface="Arial"/>
              <a:cs typeface="Arial"/>
              <a:sym typeface="Arial"/>
            </a:endParaRPr>
          </a:p>
          <a:p>
            <a:pPr indent="0" lvl="0" marL="0" rtl="0" algn="l">
              <a:lnSpc>
                <a:spcPct val="115000"/>
              </a:lnSpc>
              <a:spcBef>
                <a:spcPts val="1000"/>
              </a:spcBef>
              <a:spcAft>
                <a:spcPts val="0"/>
              </a:spcAft>
              <a:buNone/>
            </a:pPr>
            <a:r>
              <a:rPr lang="es-MX" sz="1200">
                <a:solidFill>
                  <a:schemeClr val="dk1"/>
                </a:solidFill>
                <a:latin typeface="Arial"/>
                <a:ea typeface="Arial"/>
                <a:cs typeface="Arial"/>
                <a:sym typeface="Arial"/>
              </a:rPr>
              <a:t>- Commission No 4 (Commission 4) </a:t>
            </a:r>
            <a:endParaRPr sz="1200">
              <a:solidFill>
                <a:schemeClr val="dk1"/>
              </a:solidFill>
              <a:latin typeface="Arial"/>
              <a:ea typeface="Arial"/>
              <a:cs typeface="Arial"/>
              <a:sym typeface="Arial"/>
            </a:endParaRPr>
          </a:p>
          <a:p>
            <a:pPr indent="0" lvl="0" marL="0" rtl="0" algn="l">
              <a:lnSpc>
                <a:spcPct val="115000"/>
              </a:lnSpc>
              <a:spcBef>
                <a:spcPts val="1000"/>
              </a:spcBef>
              <a:spcAft>
                <a:spcPts val="0"/>
              </a:spcAft>
              <a:buNone/>
            </a:pPr>
            <a:r>
              <a:rPr lang="es-MX" sz="1200">
                <a:solidFill>
                  <a:schemeClr val="dk1"/>
                </a:solidFill>
                <a:latin typeface="Arial"/>
                <a:ea typeface="Arial"/>
                <a:cs typeface="Arial"/>
                <a:sym typeface="Arial"/>
              </a:rPr>
              <a:t>- Report of the FIMEM Virtual General Assembly / (Informe de la Asamblea General Virtual de FIMEM) </a:t>
            </a:r>
            <a:endParaRPr sz="1200">
              <a:solidFill>
                <a:schemeClr val="dk1"/>
              </a:solidFill>
              <a:latin typeface="Arial"/>
              <a:ea typeface="Arial"/>
              <a:cs typeface="Arial"/>
              <a:sym typeface="Arial"/>
            </a:endParaRPr>
          </a:p>
          <a:p>
            <a:pPr indent="0" lvl="0" marL="0" rtl="0" algn="l">
              <a:lnSpc>
                <a:spcPct val="115000"/>
              </a:lnSpc>
              <a:spcBef>
                <a:spcPts val="1000"/>
              </a:spcBef>
              <a:spcAft>
                <a:spcPts val="0"/>
              </a:spcAft>
              <a:buNone/>
            </a:pPr>
            <a:r>
              <a:rPr lang="es-MX" sz="1200">
                <a:solidFill>
                  <a:schemeClr val="dk1"/>
                </a:solidFill>
                <a:latin typeface="Arial"/>
                <a:ea typeface="Arial"/>
                <a:cs typeface="Arial"/>
                <a:sym typeface="Arial"/>
              </a:rPr>
              <a:t>- Proposal for new categorisation </a:t>
            </a:r>
            <a:endParaRPr sz="1200">
              <a:solidFill>
                <a:schemeClr val="dk1"/>
              </a:solidFill>
              <a:latin typeface="Arial"/>
              <a:ea typeface="Arial"/>
              <a:cs typeface="Arial"/>
              <a:sym typeface="Arial"/>
            </a:endParaRPr>
          </a:p>
          <a:p>
            <a:pPr indent="0" lvl="0" marL="0" rtl="0" algn="l">
              <a:lnSpc>
                <a:spcPct val="115000"/>
              </a:lnSpc>
              <a:spcBef>
                <a:spcPts val="1000"/>
              </a:spcBef>
              <a:spcAft>
                <a:spcPts val="0"/>
              </a:spcAft>
              <a:buNone/>
            </a:pPr>
            <a:r>
              <a:rPr lang="es-MX" sz="1200">
                <a:solidFill>
                  <a:schemeClr val="dk1"/>
                </a:solidFill>
                <a:latin typeface="Arial"/>
                <a:ea typeface="Arial"/>
                <a:cs typeface="Arial"/>
                <a:sym typeface="Arial"/>
              </a:rPr>
              <a:t>- PV commission AGV of 9 July (9 de julio informe de la Comisión AGV) </a:t>
            </a:r>
            <a:endParaRPr sz="1200">
              <a:solidFill>
                <a:schemeClr val="dk1"/>
              </a:solidFill>
              <a:latin typeface="Arial"/>
              <a:ea typeface="Arial"/>
              <a:cs typeface="Arial"/>
              <a:sym typeface="Arial"/>
            </a:endParaRPr>
          </a:p>
          <a:p>
            <a:pPr indent="0" lvl="0" marL="0" rtl="0" algn="l">
              <a:lnSpc>
                <a:spcPct val="115000"/>
              </a:lnSpc>
              <a:spcBef>
                <a:spcPts val="1000"/>
              </a:spcBef>
              <a:spcAft>
                <a:spcPts val="0"/>
              </a:spcAft>
              <a:buNone/>
            </a:pPr>
            <a:r>
              <a:rPr lang="es-MX" sz="1200">
                <a:solidFill>
                  <a:schemeClr val="dk1"/>
                </a:solidFill>
                <a:latin typeface="Arial"/>
                <a:ea typeface="Arial"/>
                <a:cs typeface="Arial"/>
                <a:sym typeface="Arial"/>
              </a:rPr>
              <a:t>- Rapport commission AGV </a:t>
            </a:r>
            <a:endParaRPr sz="1200">
              <a:solidFill>
                <a:schemeClr val="dk1"/>
              </a:solidFill>
              <a:latin typeface="Arial"/>
              <a:ea typeface="Arial"/>
              <a:cs typeface="Arial"/>
              <a:sym typeface="Arial"/>
            </a:endParaRPr>
          </a:p>
          <a:p>
            <a:pPr indent="0" lvl="0" marL="0" rtl="0" algn="l">
              <a:lnSpc>
                <a:spcPct val="115000"/>
              </a:lnSpc>
              <a:spcBef>
                <a:spcPts val="1000"/>
              </a:spcBef>
              <a:spcAft>
                <a:spcPts val="0"/>
              </a:spcAft>
              <a:buNone/>
            </a:pPr>
            <a:r>
              <a:rPr lang="es-MX" sz="1200">
                <a:solidFill>
                  <a:schemeClr val="dk1"/>
                </a:solidFill>
                <a:latin typeface="Arial"/>
                <a:ea typeface="Arial"/>
                <a:cs typeface="Arial"/>
                <a:sym typeface="Arial"/>
              </a:rPr>
              <a:t>- Commission 6 : gestion des Ridef </a:t>
            </a:r>
            <a:endParaRPr sz="1200">
              <a:solidFill>
                <a:schemeClr val="dk1"/>
              </a:solidFill>
              <a:latin typeface="Arial"/>
              <a:ea typeface="Arial"/>
              <a:cs typeface="Arial"/>
              <a:sym typeface="Arial"/>
            </a:endParaRPr>
          </a:p>
          <a:p>
            <a:pPr indent="0" lvl="0" marL="0" rtl="0" algn="l">
              <a:lnSpc>
                <a:spcPct val="115000"/>
              </a:lnSpc>
              <a:spcBef>
                <a:spcPts val="1000"/>
              </a:spcBef>
              <a:spcAft>
                <a:spcPts val="0"/>
              </a:spcAft>
              <a:buNone/>
            </a:pPr>
            <a:r>
              <a:rPr b="1" lang="es-MX" sz="1200">
                <a:solidFill>
                  <a:srgbClr val="CC0000"/>
                </a:solidFill>
                <a:latin typeface="Arial"/>
                <a:ea typeface="Arial"/>
                <a:cs typeface="Arial"/>
                <a:sym typeface="Arial"/>
              </a:rPr>
              <a:t>"Biennale" tab: </a:t>
            </a:r>
            <a:r>
              <a:rPr lang="es-MX" sz="1200" u="sng">
                <a:solidFill>
                  <a:srgbClr val="0000FF"/>
                </a:solidFill>
                <a:latin typeface="Arial"/>
                <a:ea typeface="Arial"/>
                <a:cs typeface="Arial"/>
                <a:sym typeface="Arial"/>
                <a:hlinkClick r:id="rId4"/>
              </a:rPr>
              <a:t>https://www.fimem-freinet.org/en/biennale</a:t>
            </a:r>
            <a:r>
              <a:rPr lang="es-MX" sz="1200">
                <a:solidFill>
                  <a:schemeClr val="dk1"/>
                </a:solidFill>
                <a:latin typeface="Arial"/>
                <a:ea typeface="Arial"/>
                <a:cs typeface="Arial"/>
                <a:sym typeface="Arial"/>
              </a:rPr>
              <a:t>  </a:t>
            </a:r>
            <a:endParaRPr sz="1200">
              <a:solidFill>
                <a:schemeClr val="dk1"/>
              </a:solidFill>
              <a:latin typeface="Arial"/>
              <a:ea typeface="Arial"/>
              <a:cs typeface="Arial"/>
              <a:sym typeface="Arial"/>
            </a:endParaRPr>
          </a:p>
          <a:p>
            <a:pPr indent="0" lvl="0" marL="0" rtl="0" algn="l">
              <a:lnSpc>
                <a:spcPct val="115000"/>
              </a:lnSpc>
              <a:spcBef>
                <a:spcPts val="1000"/>
              </a:spcBef>
              <a:spcAft>
                <a:spcPts val="1000"/>
              </a:spcAft>
              <a:buClr>
                <a:schemeClr val="dk1"/>
              </a:buClr>
              <a:buSzPts val="1100"/>
              <a:buFont typeface="Arial"/>
              <a:buNone/>
            </a:pPr>
            <a:r>
              <a:rPr lang="es-MX" sz="1200">
                <a:solidFill>
                  <a:schemeClr val="dk1"/>
                </a:solidFill>
                <a:latin typeface="Arial"/>
                <a:ea typeface="Arial"/>
                <a:cs typeface="Arial"/>
                <a:sym typeface="Arial"/>
              </a:rPr>
              <a:t>-AG-2020 - 2019.  Biennial  Report by Francois Perdrial. (Biennial Report by Francois Perdrial)</a:t>
            </a:r>
            <a:endParaRPr sz="1200"/>
          </a:p>
        </p:txBody>
      </p:sp>
      <p:pic>
        <p:nvPicPr>
          <p:cNvPr descr="CARTA DE LA ESCUELA MODERNA International Federation of Freinet ..." id="182" name="Google Shape;182;p26"/>
          <p:cNvPicPr preferRelativeResize="0"/>
          <p:nvPr/>
        </p:nvPicPr>
        <p:blipFill rotWithShape="1">
          <a:blip r:embed="rId5">
            <a:alphaModFix/>
          </a:blip>
          <a:srcRect b="0" l="0" r="0" t="0"/>
          <a:stretch/>
        </p:blipFill>
        <p:spPr>
          <a:xfrm>
            <a:off x="7668344" y="332656"/>
            <a:ext cx="735216" cy="738157"/>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6" name="Shape 186"/>
        <p:cNvGrpSpPr/>
        <p:nvPr/>
      </p:nvGrpSpPr>
      <p:grpSpPr>
        <a:xfrm>
          <a:off x="0" y="0"/>
          <a:ext cx="0" cy="0"/>
          <a:chOff x="0" y="0"/>
          <a:chExt cx="0" cy="0"/>
        </a:xfrm>
      </p:grpSpPr>
      <p:sp>
        <p:nvSpPr>
          <p:cNvPr id="187" name="Google Shape;187;p27"/>
          <p:cNvSpPr txBox="1"/>
          <p:nvPr>
            <p:ph type="title"/>
          </p:nvPr>
        </p:nvSpPr>
        <p:spPr>
          <a:xfrm>
            <a:off x="611600" y="1491200"/>
            <a:ext cx="8229600" cy="5073900"/>
          </a:xfrm>
          <a:prstGeom prst="rect">
            <a:avLst/>
          </a:prstGeom>
          <a:noFill/>
          <a:ln>
            <a:noFill/>
          </a:ln>
        </p:spPr>
        <p:txBody>
          <a:bodyPr anchorCtr="0" anchor="b" bIns="91425" lIns="91425" spcFirstLastPara="1" rIns="91425" wrap="square" tIns="45700">
            <a:noAutofit/>
          </a:bodyPr>
          <a:lstStyle/>
          <a:p>
            <a:pPr indent="0" lvl="0" marL="0" rtl="0" algn="l">
              <a:spcBef>
                <a:spcPts val="0"/>
              </a:spcBef>
              <a:spcAft>
                <a:spcPts val="0"/>
              </a:spcAft>
              <a:buClr>
                <a:schemeClr val="dk2"/>
              </a:buClr>
              <a:buSzPts val="1600"/>
              <a:buFont typeface="Arial"/>
              <a:buNone/>
            </a:pPr>
            <a:br>
              <a:rPr lang="es-MX" sz="1200">
                <a:latin typeface="Arial"/>
                <a:ea typeface="Arial"/>
                <a:cs typeface="Arial"/>
                <a:sym typeface="Arial"/>
              </a:rPr>
            </a:br>
            <a:r>
              <a:rPr b="1" lang="es-MX" sz="3200">
                <a:solidFill>
                  <a:schemeClr val="dk1"/>
                </a:solidFill>
                <a:latin typeface="Arial"/>
                <a:ea typeface="Arial"/>
                <a:cs typeface="Arial"/>
                <a:sym typeface="Arial"/>
              </a:rPr>
              <a:t>Site guide and links</a:t>
            </a:r>
            <a:endParaRPr b="1" sz="3200">
              <a:solidFill>
                <a:schemeClr val="dk1"/>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b="1" lang="es-MX" sz="1400">
                <a:solidFill>
                  <a:srgbClr val="CC0000"/>
                </a:solidFill>
                <a:latin typeface="Arial"/>
                <a:ea typeface="Arial"/>
                <a:cs typeface="Arial"/>
                <a:sym typeface="Arial"/>
              </a:rPr>
              <a:t>Courriers AG tab (General Assembly messages): </a:t>
            </a:r>
            <a:r>
              <a:rPr lang="es-MX" sz="1400" u="sng">
                <a:solidFill>
                  <a:srgbClr val="0000FF"/>
                </a:solidFill>
                <a:latin typeface="Arial"/>
                <a:ea typeface="Arial"/>
                <a:cs typeface="Arial"/>
                <a:sym typeface="Arial"/>
                <a:hlinkClick r:id="rId3"/>
              </a:rPr>
              <a:t>https://www.fimem-freinet.org/es/courriersAG-2020</a:t>
            </a:r>
            <a:endParaRPr sz="14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400">
                <a:solidFill>
                  <a:schemeClr val="dk1"/>
                </a:solidFill>
                <a:latin typeface="Arial"/>
                <a:ea typeface="Arial"/>
                <a:cs typeface="Arial"/>
                <a:sym typeface="Arial"/>
              </a:rPr>
              <a:t>- News from Quebec.  </a:t>
            </a:r>
            <a:endParaRPr sz="14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400">
                <a:solidFill>
                  <a:schemeClr val="dk1"/>
                </a:solidFill>
                <a:latin typeface="Arial"/>
                <a:ea typeface="Arial"/>
                <a:cs typeface="Arial"/>
                <a:sym typeface="Arial"/>
              </a:rPr>
              <a:t>-Virtual AG for more information.  (Virtual AG for more information) </a:t>
            </a:r>
            <a:endParaRPr sz="14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400">
                <a:solidFill>
                  <a:schemeClr val="dk1"/>
                </a:solidFill>
                <a:latin typeface="Arial"/>
                <a:ea typeface="Arial"/>
                <a:cs typeface="Arial"/>
                <a:sym typeface="Arial"/>
              </a:rPr>
              <a:t>- News. How the GA works </a:t>
            </a:r>
            <a:endParaRPr sz="14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400">
                <a:solidFill>
                  <a:schemeClr val="dk1"/>
                </a:solidFill>
                <a:latin typeface="Arial"/>
                <a:ea typeface="Arial"/>
                <a:cs typeface="Arial"/>
                <a:sym typeface="Arial"/>
              </a:rPr>
              <a:t>- July 3. (News. GA operation - July 3) </a:t>
            </a:r>
            <a:endParaRPr sz="14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400">
                <a:solidFill>
                  <a:schemeClr val="dk1"/>
                </a:solidFill>
                <a:latin typeface="Arial"/>
                <a:ea typeface="Arial"/>
                <a:cs typeface="Arial"/>
                <a:sym typeface="Arial"/>
              </a:rPr>
              <a:t>- Points to validate ... to discuss ... </a:t>
            </a:r>
            <a:endParaRPr sz="14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400">
                <a:solidFill>
                  <a:schemeClr val="dk1"/>
                </a:solidFill>
                <a:latin typeface="Arial"/>
                <a:ea typeface="Arial"/>
                <a:cs typeface="Arial"/>
                <a:sym typeface="Arial"/>
              </a:rPr>
              <a:t>- Virtual AG Canada's position as of July 2. (Virtual GA Canada's position as of July 2.) </a:t>
            </a:r>
            <a:endParaRPr sz="14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400">
                <a:solidFill>
                  <a:schemeClr val="dk1"/>
                </a:solidFill>
                <a:latin typeface="Arial"/>
                <a:ea typeface="Arial"/>
                <a:cs typeface="Arial"/>
                <a:sym typeface="Arial"/>
              </a:rPr>
              <a:t>- Invitation to the July 11th session.</a:t>
            </a:r>
            <a:endParaRPr sz="14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400">
                <a:solidFill>
                  <a:schemeClr val="dk1"/>
                </a:solidFill>
                <a:latin typeface="Arial"/>
                <a:ea typeface="Arial"/>
                <a:cs typeface="Arial"/>
                <a:sym typeface="Arial"/>
              </a:rPr>
              <a:t>- Questions from the ICEM to the CA FIMEM for AG - FR-ES-EN. (Questions from the ICEM to the - Board of FIMEM for AG - FR-ES-EN) </a:t>
            </a:r>
            <a:endParaRPr sz="14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400">
                <a:solidFill>
                  <a:schemeClr val="dk1"/>
                </a:solidFill>
                <a:latin typeface="Arial"/>
                <a:ea typeface="Arial"/>
                <a:cs typeface="Arial"/>
                <a:sym typeface="Arial"/>
              </a:rPr>
              <a:t>- Information on the Benaiges Stock Exchange.</a:t>
            </a:r>
            <a:endParaRPr sz="14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400">
                <a:solidFill>
                  <a:schemeClr val="dk1"/>
                </a:solidFill>
                <a:latin typeface="Arial"/>
                <a:ea typeface="Arial"/>
                <a:cs typeface="Arial"/>
                <a:sym typeface="Arial"/>
              </a:rPr>
              <a:t>- Board Responses to ICEM Questions. </a:t>
            </a:r>
            <a:endParaRPr sz="14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b="1" lang="es-MX" sz="1400">
                <a:solidFill>
                  <a:srgbClr val="CC0000"/>
                </a:solidFill>
                <a:latin typeface="Arial"/>
                <a:ea typeface="Arial"/>
                <a:cs typeface="Arial"/>
                <a:sym typeface="Arial"/>
              </a:rPr>
              <a:t>Tab "Letter from the President": </a:t>
            </a:r>
            <a:r>
              <a:rPr lang="es-MX" sz="1400" u="sng">
                <a:solidFill>
                  <a:srgbClr val="0000FF"/>
                </a:solidFill>
                <a:latin typeface="Arial"/>
                <a:ea typeface="Arial"/>
                <a:cs typeface="Arial"/>
                <a:sym typeface="Arial"/>
                <a:hlinkClick r:id="rId4"/>
              </a:rPr>
              <a:t>https://www.fimem-freinet.org/es/lettre-presidente-ag2020</a:t>
            </a:r>
            <a:endParaRPr sz="14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b="1" lang="es-MX" sz="1400">
                <a:solidFill>
                  <a:srgbClr val="CC0000"/>
                </a:solidFill>
                <a:latin typeface="Arial"/>
                <a:ea typeface="Arial"/>
                <a:cs typeface="Arial"/>
                <a:sym typeface="Arial"/>
              </a:rPr>
              <a:t>Links "Hommaneges": </a:t>
            </a:r>
            <a:r>
              <a:rPr lang="es-MX" sz="1400" u="sng">
                <a:solidFill>
                  <a:srgbClr val="0000FF"/>
                </a:solidFill>
                <a:latin typeface="Arial"/>
                <a:ea typeface="Arial"/>
                <a:cs typeface="Arial"/>
                <a:sym typeface="Arial"/>
                <a:hlinkClick r:id="rId5"/>
              </a:rPr>
              <a:t>https://www.fimem-freinet.org/es/hommages2020</a:t>
            </a:r>
            <a:endParaRPr sz="1400">
              <a:solidFill>
                <a:schemeClr val="dk1"/>
              </a:solidFill>
              <a:latin typeface="Arial"/>
              <a:ea typeface="Arial"/>
              <a:cs typeface="Arial"/>
              <a:sym typeface="Arial"/>
            </a:endParaRPr>
          </a:p>
          <a:p>
            <a:pPr indent="0" lvl="0" marL="0" rtl="0" algn="l">
              <a:spcBef>
                <a:spcPts val="1000"/>
              </a:spcBef>
              <a:spcAft>
                <a:spcPts val="0"/>
              </a:spcAft>
              <a:buClr>
                <a:schemeClr val="dk2"/>
              </a:buClr>
              <a:buSzPts val="1600"/>
              <a:buFont typeface="Arial"/>
              <a:buNone/>
            </a:pPr>
            <a:r>
              <a:t/>
            </a:r>
            <a:endParaRPr b="1" sz="3200">
              <a:latin typeface="Arial"/>
              <a:ea typeface="Arial"/>
              <a:cs typeface="Arial"/>
              <a:sym typeface="Arial"/>
            </a:endParaRPr>
          </a:p>
        </p:txBody>
      </p:sp>
      <p:pic>
        <p:nvPicPr>
          <p:cNvPr descr="CARTA DE LA ESCUELA MODERNA International Federation of Freinet ..." id="188" name="Google Shape;188;p27"/>
          <p:cNvPicPr preferRelativeResize="0"/>
          <p:nvPr/>
        </p:nvPicPr>
        <p:blipFill rotWithShape="1">
          <a:blip r:embed="rId6">
            <a:alphaModFix/>
          </a:blip>
          <a:srcRect b="0" l="0" r="0" t="0"/>
          <a:stretch/>
        </p:blipFill>
        <p:spPr>
          <a:xfrm>
            <a:off x="7668344" y="332656"/>
            <a:ext cx="735216" cy="738157"/>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2" name="Shape 192"/>
        <p:cNvGrpSpPr/>
        <p:nvPr/>
      </p:nvGrpSpPr>
      <p:grpSpPr>
        <a:xfrm>
          <a:off x="0" y="0"/>
          <a:ext cx="0" cy="0"/>
          <a:chOff x="0" y="0"/>
          <a:chExt cx="0" cy="0"/>
        </a:xfrm>
      </p:grpSpPr>
      <p:sp>
        <p:nvSpPr>
          <p:cNvPr id="193" name="Google Shape;193;p28"/>
          <p:cNvSpPr txBox="1"/>
          <p:nvPr>
            <p:ph type="title"/>
          </p:nvPr>
        </p:nvSpPr>
        <p:spPr>
          <a:xfrm>
            <a:off x="598225" y="865300"/>
            <a:ext cx="8229600" cy="4914000"/>
          </a:xfrm>
          <a:prstGeom prst="rect">
            <a:avLst/>
          </a:prstGeom>
          <a:noFill/>
          <a:ln>
            <a:noFill/>
          </a:ln>
        </p:spPr>
        <p:txBody>
          <a:bodyPr anchorCtr="0" anchor="b" bIns="91425" lIns="91425" spcFirstLastPara="1" rIns="91425" wrap="square" tIns="45700">
            <a:noAutofit/>
          </a:bodyPr>
          <a:lstStyle/>
          <a:p>
            <a:pPr indent="0" lvl="0" marL="0" rtl="0" algn="l">
              <a:spcBef>
                <a:spcPts val="0"/>
              </a:spcBef>
              <a:spcAft>
                <a:spcPts val="0"/>
              </a:spcAft>
              <a:buClr>
                <a:schemeClr val="dk2"/>
              </a:buClr>
              <a:buSzPts val="1600"/>
              <a:buFont typeface="Arial"/>
              <a:buNone/>
            </a:pPr>
            <a:br>
              <a:rPr b="1" lang="es-MX" sz="3200">
                <a:latin typeface="Arial"/>
                <a:ea typeface="Arial"/>
                <a:cs typeface="Arial"/>
                <a:sym typeface="Arial"/>
              </a:rPr>
            </a:br>
            <a:r>
              <a:rPr b="1" lang="es-MX" sz="3200">
                <a:solidFill>
                  <a:schemeClr val="dk1"/>
                </a:solidFill>
                <a:latin typeface="Arial"/>
                <a:ea typeface="Arial"/>
                <a:cs typeface="Arial"/>
                <a:sym typeface="Arial"/>
              </a:rPr>
              <a:t>Site guide and links</a:t>
            </a:r>
            <a:endParaRPr b="1" sz="3200">
              <a:solidFill>
                <a:schemeClr val="dk1"/>
              </a:solidFill>
              <a:latin typeface="Arial"/>
              <a:ea typeface="Arial"/>
              <a:cs typeface="Arial"/>
              <a:sym typeface="Arial"/>
            </a:endParaRPr>
          </a:p>
          <a:p>
            <a:pPr indent="0" lvl="0" marL="0" rtl="0" algn="l">
              <a:spcBef>
                <a:spcPts val="0"/>
              </a:spcBef>
              <a:spcAft>
                <a:spcPts val="0"/>
              </a:spcAft>
              <a:buClr>
                <a:schemeClr val="dk2"/>
              </a:buClr>
              <a:buSzPts val="1600"/>
              <a:buFont typeface="Arial"/>
              <a:buNone/>
            </a:pPr>
            <a:r>
              <a:t/>
            </a:r>
            <a:endParaRPr b="1" sz="3200">
              <a:solidFill>
                <a:schemeClr val="dk1"/>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b="1" lang="es-MX" sz="1400">
                <a:solidFill>
                  <a:srgbClr val="CC0000"/>
                </a:solidFill>
                <a:latin typeface="Arial"/>
                <a:ea typeface="Arial"/>
                <a:cs typeface="Arial"/>
                <a:sym typeface="Arial"/>
              </a:rPr>
              <a:t>Tab "Motions des mouvements":</a:t>
            </a:r>
            <a:r>
              <a:rPr lang="es-MX" sz="1400">
                <a:solidFill>
                  <a:schemeClr val="dk1"/>
                </a:solidFill>
                <a:latin typeface="Arial"/>
                <a:ea typeface="Arial"/>
                <a:cs typeface="Arial"/>
                <a:sym typeface="Arial"/>
              </a:rPr>
              <a:t> </a:t>
            </a:r>
            <a:r>
              <a:rPr lang="es-MX" sz="1400" u="sng">
                <a:solidFill>
                  <a:srgbClr val="0000FF"/>
                </a:solidFill>
                <a:latin typeface="Arial"/>
                <a:ea typeface="Arial"/>
                <a:cs typeface="Arial"/>
                <a:sym typeface="Arial"/>
                <a:hlinkClick r:id="rId3"/>
              </a:rPr>
              <a:t>https://www.fimem-freinet.org/es/motions2020</a:t>
            </a:r>
            <a:r>
              <a:rPr lang="es-MX" sz="1400">
                <a:solidFill>
                  <a:schemeClr val="dk1"/>
                </a:solidFill>
                <a:latin typeface="Arial"/>
                <a:ea typeface="Arial"/>
                <a:cs typeface="Arial"/>
                <a:sym typeface="Arial"/>
              </a:rPr>
              <a:t>  </a:t>
            </a:r>
            <a:endParaRPr sz="14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400">
                <a:solidFill>
                  <a:schemeClr val="dk1"/>
                </a:solidFill>
                <a:latin typeface="Arial"/>
                <a:ea typeface="Arial"/>
                <a:cs typeface="Arial"/>
                <a:sym typeface="Arial"/>
              </a:rPr>
              <a:t>- Position des mexicains sur la pandémie. </a:t>
            </a:r>
            <a:endParaRPr sz="14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400">
                <a:solidFill>
                  <a:schemeClr val="dk1"/>
                </a:solidFill>
                <a:latin typeface="Arial"/>
                <a:ea typeface="Arial"/>
                <a:cs typeface="Arial"/>
                <a:sym typeface="Arial"/>
              </a:rPr>
              <a:t>-Motion: communication au sein de la FIMEM proposée au vote par l'ICEM à l'AG de la FIMEM 2020. (Motion: communication within FIMEM proposed to vote for ICEM at FIMEM 2020 General Meeting) </a:t>
            </a:r>
            <a:endParaRPr sz="14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400">
                <a:solidFill>
                  <a:schemeClr val="dk1"/>
                </a:solidFill>
                <a:latin typeface="Arial"/>
                <a:ea typeface="Arial"/>
                <a:cs typeface="Arial"/>
                <a:sym typeface="Arial"/>
              </a:rPr>
              <a:t>- FR-Motion: actions à mener face aux politiques migratoires proposée au vote par l'ICEM à l'AG de la FIMEM 2020. (Motion: actions to be taken on migration policies proposed to the vote by ICEM at the FIMEM 2020 General Assembly) </a:t>
            </a:r>
            <a:endParaRPr sz="14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400">
                <a:solidFill>
                  <a:schemeClr val="dk1"/>
                </a:solidFill>
                <a:latin typeface="Arial"/>
                <a:ea typeface="Arial"/>
                <a:cs typeface="Arial"/>
                <a:sym typeface="Arial"/>
              </a:rPr>
              <a:t>- REMFA Position </a:t>
            </a:r>
            <a:endParaRPr sz="14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400">
                <a:solidFill>
                  <a:schemeClr val="dk1"/>
                </a:solidFill>
                <a:latin typeface="Arial"/>
                <a:ea typeface="Arial"/>
                <a:cs typeface="Arial"/>
                <a:sym typeface="Arial"/>
              </a:rPr>
              <a:t>- Reflexion pour la Ridef du Canada de Giancarlo. (Reflection for RIDEF du Canada by Giancarlo) </a:t>
            </a:r>
            <a:endParaRPr sz="14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400">
                <a:solidFill>
                  <a:schemeClr val="dk1"/>
                </a:solidFill>
                <a:latin typeface="Arial"/>
                <a:ea typeface="Arial"/>
                <a:cs typeface="Arial"/>
                <a:sym typeface="Arial"/>
              </a:rPr>
              <a:t>- MEPA Position on the Pandemic. (MEPA Position on the Pandemic)</a:t>
            </a:r>
            <a:endParaRPr sz="1400">
              <a:solidFill>
                <a:schemeClr val="dk1"/>
              </a:solidFill>
              <a:latin typeface="Arial"/>
              <a:ea typeface="Arial"/>
              <a:cs typeface="Arial"/>
              <a:sym typeface="Arial"/>
            </a:endParaRPr>
          </a:p>
          <a:p>
            <a:pPr indent="0" lvl="0" marL="0" rtl="0" algn="l">
              <a:spcBef>
                <a:spcPts val="1000"/>
              </a:spcBef>
              <a:spcAft>
                <a:spcPts val="0"/>
              </a:spcAft>
              <a:buClr>
                <a:schemeClr val="dk2"/>
              </a:buClr>
              <a:buSzPts val="1600"/>
              <a:buFont typeface="Arial"/>
              <a:buNone/>
            </a:pPr>
            <a:r>
              <a:t/>
            </a:r>
            <a:endParaRPr b="1" sz="3200">
              <a:latin typeface="Arial"/>
              <a:ea typeface="Arial"/>
              <a:cs typeface="Arial"/>
              <a:sym typeface="Arial"/>
            </a:endParaRPr>
          </a:p>
        </p:txBody>
      </p:sp>
      <p:pic>
        <p:nvPicPr>
          <p:cNvPr descr="CARTA DE LA ESCUELA MODERNA International Federation of Freinet ..." id="194" name="Google Shape;194;p28"/>
          <p:cNvPicPr preferRelativeResize="0"/>
          <p:nvPr/>
        </p:nvPicPr>
        <p:blipFill rotWithShape="1">
          <a:blip r:embed="rId4">
            <a:alphaModFix/>
          </a:blip>
          <a:srcRect b="0" l="0" r="0" t="0"/>
          <a:stretch/>
        </p:blipFill>
        <p:spPr>
          <a:xfrm>
            <a:off x="7668344" y="332656"/>
            <a:ext cx="735216" cy="738157"/>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8" name="Shape 198"/>
        <p:cNvGrpSpPr/>
        <p:nvPr/>
      </p:nvGrpSpPr>
      <p:grpSpPr>
        <a:xfrm>
          <a:off x="0" y="0"/>
          <a:ext cx="0" cy="0"/>
          <a:chOff x="0" y="0"/>
          <a:chExt cx="0" cy="0"/>
        </a:xfrm>
      </p:grpSpPr>
      <p:sp>
        <p:nvSpPr>
          <p:cNvPr id="199" name="Google Shape;199;p29"/>
          <p:cNvSpPr txBox="1"/>
          <p:nvPr>
            <p:ph type="title"/>
          </p:nvPr>
        </p:nvSpPr>
        <p:spPr>
          <a:xfrm>
            <a:off x="683568" y="5373216"/>
            <a:ext cx="8229600" cy="1143000"/>
          </a:xfrm>
          <a:prstGeom prst="rect">
            <a:avLst/>
          </a:prstGeom>
          <a:noFill/>
          <a:ln>
            <a:noFill/>
          </a:ln>
        </p:spPr>
        <p:txBody>
          <a:bodyPr anchorCtr="0" anchor="b" bIns="91425" lIns="91425" spcFirstLastPara="1" rIns="91425" wrap="square" tIns="45700">
            <a:noAutofit/>
          </a:bodyPr>
          <a:lstStyle/>
          <a:p>
            <a:pPr indent="0" lvl="0" marL="0" rtl="0" algn="l">
              <a:spcBef>
                <a:spcPts val="0"/>
              </a:spcBef>
              <a:spcAft>
                <a:spcPts val="0"/>
              </a:spcAft>
              <a:buClr>
                <a:schemeClr val="dk2"/>
              </a:buClr>
              <a:buSzPts val="3200"/>
              <a:buFont typeface="Arial"/>
              <a:buNone/>
            </a:pPr>
            <a:r>
              <a:rPr b="1" lang="es-MX" sz="3200">
                <a:latin typeface="Arial"/>
                <a:ea typeface="Arial"/>
                <a:cs typeface="Arial"/>
                <a:sym typeface="Arial"/>
              </a:rPr>
              <a:t>Doubts</a:t>
            </a:r>
            <a:r>
              <a:rPr b="1" lang="es-MX" sz="3200">
                <a:latin typeface="Arial"/>
                <a:ea typeface="Arial"/>
                <a:cs typeface="Arial"/>
                <a:sym typeface="Arial"/>
              </a:rPr>
              <a:t>/ comments/ questions/ suggestions: </a:t>
            </a:r>
            <a:br>
              <a:rPr b="1" lang="es-MX" sz="3200">
                <a:latin typeface="Arial"/>
                <a:ea typeface="Arial"/>
                <a:cs typeface="Arial"/>
                <a:sym typeface="Arial"/>
              </a:rPr>
            </a:br>
            <a:br>
              <a:rPr b="1" lang="es-MX" sz="2800">
                <a:latin typeface="Arial"/>
                <a:ea typeface="Arial"/>
                <a:cs typeface="Arial"/>
                <a:sym typeface="Arial"/>
              </a:rPr>
            </a:br>
            <a:r>
              <a:rPr lang="es-MX" sz="2800">
                <a:latin typeface="Arial"/>
                <a:ea typeface="Arial"/>
                <a:cs typeface="Arial"/>
                <a:sym typeface="Arial"/>
              </a:rPr>
              <a:t>GA Virtual organization</a:t>
            </a:r>
            <a:r>
              <a:rPr lang="es-MX" sz="2800">
                <a:latin typeface="Arial"/>
                <a:ea typeface="Arial"/>
                <a:cs typeface="Arial"/>
                <a:sym typeface="Arial"/>
              </a:rPr>
              <a:t>:</a:t>
            </a:r>
            <a:br>
              <a:rPr lang="es-MX" sz="2800">
                <a:latin typeface="Arial"/>
                <a:ea typeface="Arial"/>
                <a:cs typeface="Arial"/>
                <a:sym typeface="Arial"/>
              </a:rPr>
            </a:br>
            <a:r>
              <a:rPr lang="es-MX" sz="2800" u="sng">
                <a:solidFill>
                  <a:schemeClr val="hlink"/>
                </a:solidFill>
                <a:latin typeface="Arial"/>
                <a:ea typeface="Arial"/>
                <a:cs typeface="Arial"/>
                <a:sym typeface="Arial"/>
                <a:hlinkClick r:id="rId3"/>
              </a:rPr>
              <a:t>agvirtual2020@gmail.com</a:t>
            </a:r>
            <a:r>
              <a:rPr lang="es-MX" sz="2800">
                <a:latin typeface="Arial"/>
                <a:ea typeface="Arial"/>
                <a:cs typeface="Arial"/>
                <a:sym typeface="Arial"/>
              </a:rPr>
              <a:t> </a:t>
            </a:r>
            <a:endParaRPr sz="2800">
              <a:latin typeface="Arial"/>
              <a:ea typeface="Arial"/>
              <a:cs typeface="Arial"/>
              <a:sym typeface="Arial"/>
            </a:endParaRPr>
          </a:p>
          <a:p>
            <a:pPr indent="0" lvl="0" marL="0" rtl="0" algn="l">
              <a:spcBef>
                <a:spcPts val="0"/>
              </a:spcBef>
              <a:spcAft>
                <a:spcPts val="0"/>
              </a:spcAft>
              <a:buClr>
                <a:schemeClr val="dk2"/>
              </a:buClr>
              <a:buSzPts val="3200"/>
              <a:buFont typeface="Arial"/>
              <a:buNone/>
            </a:pPr>
            <a:br>
              <a:rPr lang="es-MX" sz="2800">
                <a:latin typeface="Arial"/>
                <a:ea typeface="Arial"/>
                <a:cs typeface="Arial"/>
                <a:sym typeface="Arial"/>
              </a:rPr>
            </a:br>
            <a:r>
              <a:rPr b="1" lang="es-MX" sz="3200">
                <a:latin typeface="Arial"/>
                <a:ea typeface="Arial"/>
                <a:cs typeface="Arial"/>
                <a:sym typeface="Arial"/>
              </a:rPr>
              <a:t>Themes and general questions: </a:t>
            </a:r>
            <a:br>
              <a:rPr lang="es-MX" sz="2800">
                <a:latin typeface="Arial"/>
                <a:ea typeface="Arial"/>
                <a:cs typeface="Arial"/>
                <a:sym typeface="Arial"/>
              </a:rPr>
            </a:br>
            <a:r>
              <a:rPr lang="es-MX" sz="2800" u="sng">
                <a:solidFill>
                  <a:schemeClr val="hlink"/>
                </a:solidFill>
                <a:latin typeface="Arial"/>
                <a:ea typeface="Arial"/>
                <a:cs typeface="Arial"/>
                <a:sym typeface="Arial"/>
                <a:hlinkClick r:id="rId4"/>
              </a:rPr>
              <a:t>cafimem@gmail.com</a:t>
            </a:r>
            <a:br>
              <a:rPr lang="es-MX" sz="2800" u="sng">
                <a:latin typeface="Arial"/>
                <a:ea typeface="Arial"/>
                <a:cs typeface="Arial"/>
                <a:sym typeface="Arial"/>
              </a:rPr>
            </a:br>
            <a:br>
              <a:rPr lang="es-MX" sz="1600"/>
            </a:br>
            <a:br>
              <a:rPr lang="es-MX" sz="1600"/>
            </a:br>
            <a:br>
              <a:rPr lang="es-MX" sz="1600"/>
            </a:br>
            <a:br>
              <a:rPr lang="es-MX" sz="1600"/>
            </a:br>
            <a:br>
              <a:rPr lang="es-MX" sz="1600"/>
            </a:br>
            <a:br>
              <a:rPr lang="es-MX" sz="1600"/>
            </a:br>
            <a:br>
              <a:rPr lang="es-MX" sz="1600"/>
            </a:br>
            <a:br>
              <a:rPr lang="es-MX" sz="1600"/>
            </a:br>
            <a:endParaRPr sz="1600"/>
          </a:p>
        </p:txBody>
      </p:sp>
      <p:pic>
        <p:nvPicPr>
          <p:cNvPr descr="CARTA DE LA ESCUELA MODERNA International Federation of Freinet ..." id="200" name="Google Shape;200;p29"/>
          <p:cNvPicPr preferRelativeResize="0"/>
          <p:nvPr/>
        </p:nvPicPr>
        <p:blipFill rotWithShape="1">
          <a:blip r:embed="rId5">
            <a:alphaModFix/>
          </a:blip>
          <a:srcRect b="0" l="0" r="0" t="0"/>
          <a:stretch/>
        </p:blipFill>
        <p:spPr>
          <a:xfrm>
            <a:off x="7668344" y="332656"/>
            <a:ext cx="735216" cy="738157"/>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4" name="Shape 204"/>
        <p:cNvGrpSpPr/>
        <p:nvPr/>
      </p:nvGrpSpPr>
      <p:grpSpPr>
        <a:xfrm>
          <a:off x="0" y="0"/>
          <a:ext cx="0" cy="0"/>
          <a:chOff x="0" y="0"/>
          <a:chExt cx="0" cy="0"/>
        </a:xfrm>
      </p:grpSpPr>
      <p:sp>
        <p:nvSpPr>
          <p:cNvPr id="205" name="Google Shape;205;p30"/>
          <p:cNvSpPr txBox="1"/>
          <p:nvPr>
            <p:ph type="title"/>
          </p:nvPr>
        </p:nvSpPr>
        <p:spPr>
          <a:xfrm>
            <a:off x="624850" y="878680"/>
            <a:ext cx="7488900" cy="5672700"/>
          </a:xfrm>
          <a:prstGeom prst="rect">
            <a:avLst/>
          </a:prstGeom>
          <a:noFill/>
          <a:ln>
            <a:noFill/>
          </a:ln>
        </p:spPr>
        <p:txBody>
          <a:bodyPr anchorCtr="0" anchor="b" bIns="91425"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s-MX" sz="3200">
                <a:solidFill>
                  <a:schemeClr val="dk1"/>
                </a:solidFill>
                <a:latin typeface="Arial"/>
                <a:ea typeface="Arial"/>
                <a:cs typeface="Arial"/>
                <a:sym typeface="Arial"/>
              </a:rPr>
              <a:t>"Everything is ready: the water, the sun and the mud, but if you are missing... there will be no miracle".</a:t>
            </a:r>
            <a:br>
              <a:rPr lang="es-MX" sz="3200">
                <a:latin typeface="Arial"/>
                <a:ea typeface="Arial"/>
                <a:cs typeface="Arial"/>
                <a:sym typeface="Arial"/>
              </a:rPr>
            </a:br>
            <a:br>
              <a:rPr lang="es-MX" sz="3200">
                <a:latin typeface="Arial"/>
                <a:ea typeface="Arial"/>
                <a:cs typeface="Arial"/>
                <a:sym typeface="Arial"/>
              </a:rPr>
            </a:br>
            <a:r>
              <a:rPr b="1" lang="es-MX" sz="3200">
                <a:latin typeface="Arial"/>
                <a:ea typeface="Arial"/>
                <a:cs typeface="Arial"/>
                <a:sym typeface="Arial"/>
              </a:rPr>
              <a:t>Mario Benedetti (Uruguay, 1920- 2008)</a:t>
            </a:r>
            <a:endParaRPr b="1" sz="3200">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t/>
            </a:r>
            <a:endParaRPr b="1" sz="3200">
              <a:latin typeface="Arial"/>
              <a:ea typeface="Arial"/>
              <a:cs typeface="Arial"/>
              <a:sym typeface="Arial"/>
            </a:endParaRPr>
          </a:p>
          <a:p>
            <a:pPr indent="0" lvl="0" marL="0" rtl="0" algn="r">
              <a:lnSpc>
                <a:spcPct val="115000"/>
              </a:lnSpc>
              <a:spcBef>
                <a:spcPts val="1000"/>
              </a:spcBef>
              <a:spcAft>
                <a:spcPts val="0"/>
              </a:spcAft>
              <a:buClr>
                <a:schemeClr val="dk1"/>
              </a:buClr>
              <a:buSzPts val="1100"/>
              <a:buFont typeface="Arial"/>
              <a:buNone/>
            </a:pPr>
            <a:r>
              <a:rPr b="1" lang="es-MX" sz="1400">
                <a:latin typeface="Arial"/>
                <a:ea typeface="Arial"/>
                <a:cs typeface="Arial"/>
                <a:sym typeface="Arial"/>
              </a:rPr>
              <a:t>Translations by Marta Fontana, Marguerite Gomez</a:t>
            </a:r>
            <a:endParaRPr b="1" sz="1400">
              <a:latin typeface="Arial"/>
              <a:ea typeface="Arial"/>
              <a:cs typeface="Arial"/>
              <a:sym typeface="Arial"/>
            </a:endParaRPr>
          </a:p>
          <a:p>
            <a:pPr indent="0" lvl="0" marL="0" rtl="0" algn="r">
              <a:lnSpc>
                <a:spcPct val="115000"/>
              </a:lnSpc>
              <a:spcBef>
                <a:spcPts val="1000"/>
              </a:spcBef>
              <a:spcAft>
                <a:spcPts val="0"/>
              </a:spcAft>
              <a:buClr>
                <a:schemeClr val="dk1"/>
              </a:buClr>
              <a:buSzPts val="1100"/>
              <a:buFont typeface="Arial"/>
              <a:buNone/>
            </a:pPr>
            <a:r>
              <a:rPr b="1" lang="es-MX" sz="1400">
                <a:latin typeface="Arial"/>
                <a:ea typeface="Arial"/>
                <a:cs typeface="Arial"/>
                <a:sym typeface="Arial"/>
              </a:rPr>
              <a:t>Texts by GAV commission- FIMEM. </a:t>
            </a:r>
            <a:endParaRPr b="1" sz="1400">
              <a:latin typeface="Arial"/>
              <a:ea typeface="Arial"/>
              <a:cs typeface="Arial"/>
              <a:sym typeface="Arial"/>
            </a:endParaRPr>
          </a:p>
          <a:p>
            <a:pPr indent="0" lvl="0" marL="0" rtl="0" algn="l">
              <a:lnSpc>
                <a:spcPct val="115000"/>
              </a:lnSpc>
              <a:spcBef>
                <a:spcPts val="1000"/>
              </a:spcBef>
              <a:spcAft>
                <a:spcPts val="1000"/>
              </a:spcAft>
              <a:buClr>
                <a:schemeClr val="dk1"/>
              </a:buClr>
              <a:buSzPts val="1100"/>
              <a:buFont typeface="Arial"/>
              <a:buNone/>
            </a:pPr>
            <a:r>
              <a:t/>
            </a:r>
            <a:endParaRPr b="1" sz="3200">
              <a:latin typeface="Arial"/>
              <a:ea typeface="Arial"/>
              <a:cs typeface="Arial"/>
              <a:sym typeface="Arial"/>
            </a:endParaRPr>
          </a:p>
        </p:txBody>
      </p:sp>
      <p:pic>
        <p:nvPicPr>
          <p:cNvPr descr="CARTA DE LA ESCUELA MODERNA International Federation of Freinet ..." id="206" name="Google Shape;206;p30"/>
          <p:cNvPicPr preferRelativeResize="0"/>
          <p:nvPr/>
        </p:nvPicPr>
        <p:blipFill rotWithShape="1">
          <a:blip r:embed="rId3">
            <a:alphaModFix/>
          </a:blip>
          <a:srcRect b="0" l="0" r="0" t="0"/>
          <a:stretch/>
        </p:blipFill>
        <p:spPr>
          <a:xfrm>
            <a:off x="7668344" y="332656"/>
            <a:ext cx="735216" cy="73815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14"/>
          <p:cNvSpPr txBox="1"/>
          <p:nvPr/>
        </p:nvSpPr>
        <p:spPr>
          <a:xfrm>
            <a:off x="539812" y="1124744"/>
            <a:ext cx="8055309" cy="4770537"/>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1" lang="es-MX" sz="3200"/>
              <a:t>Organizational logistics</a:t>
            </a:r>
            <a:endParaRPr/>
          </a:p>
          <a:p>
            <a:pPr indent="0" lvl="0" marL="0" marR="0" rtl="0" algn="just">
              <a:spcBef>
                <a:spcPts val="0"/>
              </a:spcBef>
              <a:spcAft>
                <a:spcPts val="0"/>
              </a:spcAft>
              <a:buNone/>
            </a:pPr>
            <a:r>
              <a:t/>
            </a:r>
            <a:endParaRPr b="1" sz="2000">
              <a:latin typeface="Arial"/>
              <a:ea typeface="Arial"/>
              <a:cs typeface="Arial"/>
              <a:sym typeface="Arial"/>
            </a:endParaRPr>
          </a:p>
          <a:p>
            <a:pPr indent="0" lvl="0" marL="0" marR="0" rtl="0" algn="just">
              <a:spcBef>
                <a:spcPts val="0"/>
              </a:spcBef>
              <a:spcAft>
                <a:spcPts val="0"/>
              </a:spcAft>
              <a:buNone/>
            </a:pPr>
            <a:r>
              <a:rPr b="1" lang="es-MX" sz="1800"/>
              <a:t>Each language group will decide when to meet, how many times and which platform to use. </a:t>
            </a:r>
            <a:endParaRPr/>
          </a:p>
          <a:p>
            <a:pPr indent="0" lvl="0" marL="0" marR="0" rtl="0" algn="just">
              <a:spcBef>
                <a:spcPts val="0"/>
              </a:spcBef>
              <a:spcAft>
                <a:spcPts val="0"/>
              </a:spcAft>
              <a:buNone/>
            </a:pPr>
            <a:br>
              <a:rPr lang="es-MX" sz="1800">
                <a:latin typeface="Arial"/>
                <a:ea typeface="Arial"/>
                <a:cs typeface="Arial"/>
                <a:sym typeface="Arial"/>
              </a:rPr>
            </a:br>
            <a:r>
              <a:rPr lang="es-MX" sz="1800"/>
              <a:t>If you wish to use the Zoom platform contracted by FIMEM, request it and present the dates of your meetings. It is necessary to plan the meetings since it is not possible to have two meetings with this same platform simultaneously. </a:t>
            </a:r>
            <a:endParaRPr/>
          </a:p>
          <a:p>
            <a:pPr indent="0" lvl="0" marL="0" marR="0" rtl="0" algn="just">
              <a:spcBef>
                <a:spcPts val="0"/>
              </a:spcBef>
              <a:spcAft>
                <a:spcPts val="0"/>
              </a:spcAft>
              <a:buNone/>
            </a:pPr>
            <a:br>
              <a:rPr lang="es-MX" sz="1800">
                <a:latin typeface="Arial"/>
                <a:ea typeface="Arial"/>
                <a:cs typeface="Arial"/>
                <a:sym typeface="Arial"/>
              </a:rPr>
            </a:br>
            <a:r>
              <a:rPr b="1" lang="es-MX" sz="1800"/>
              <a:t>Where and from whom do I request the Zoom platform?</a:t>
            </a:r>
            <a:endParaRPr b="1" sz="1800"/>
          </a:p>
          <a:p>
            <a:pPr indent="0" lvl="0" marL="0" marR="0" rtl="0" algn="just">
              <a:spcBef>
                <a:spcPts val="0"/>
              </a:spcBef>
              <a:spcAft>
                <a:spcPts val="0"/>
              </a:spcAft>
              <a:buClr>
                <a:schemeClr val="dk1"/>
              </a:buClr>
              <a:buSzPts val="1100"/>
              <a:buFont typeface="Arial"/>
              <a:buNone/>
            </a:pPr>
            <a:r>
              <a:t/>
            </a:r>
            <a:endParaRPr b="1" sz="1800"/>
          </a:p>
          <a:p>
            <a:pPr indent="0" lvl="0" marL="0" marR="0" rtl="0" algn="just">
              <a:spcBef>
                <a:spcPts val="0"/>
              </a:spcBef>
              <a:spcAft>
                <a:spcPts val="0"/>
              </a:spcAft>
              <a:buNone/>
            </a:pPr>
            <a:r>
              <a:rPr lang="es-MX" sz="1800"/>
              <a:t>To Gabi, to the commission's email: </a:t>
            </a:r>
            <a:r>
              <a:rPr lang="es-MX" sz="1800" u="sng">
                <a:latin typeface="Arial"/>
                <a:ea typeface="Arial"/>
                <a:cs typeface="Arial"/>
                <a:sym typeface="Arial"/>
                <a:hlinkClick r:id="rId3"/>
              </a:rPr>
              <a:t>agvirtual2020@gmail.com</a:t>
            </a:r>
            <a:endParaRPr sz="1800">
              <a:latin typeface="Arial"/>
              <a:ea typeface="Arial"/>
              <a:cs typeface="Arial"/>
              <a:sym typeface="Arial"/>
            </a:endParaRPr>
          </a:p>
          <a:p>
            <a:pPr indent="0" lvl="0" marL="0" marR="0" rtl="0" algn="just">
              <a:spcBef>
                <a:spcPts val="0"/>
              </a:spcBef>
              <a:spcAft>
                <a:spcPts val="0"/>
              </a:spcAft>
              <a:buNone/>
            </a:pPr>
            <a:br>
              <a:rPr lang="es-MX" sz="1800">
                <a:latin typeface="Arial"/>
                <a:ea typeface="Arial"/>
                <a:cs typeface="Arial"/>
                <a:sym typeface="Arial"/>
              </a:rPr>
            </a:br>
            <a:r>
              <a:rPr lang="es-MX" sz="1800"/>
              <a:t>The advantage of this platform is that it accommodates up to 300 people and video calls are not cut off every 40 minutes, as in the free version. </a:t>
            </a:r>
            <a:endParaRPr/>
          </a:p>
        </p:txBody>
      </p:sp>
      <p:pic>
        <p:nvPicPr>
          <p:cNvPr descr="CARTA DE LA ESCUELA MODERNA International Federation of Freinet ..." id="108" name="Google Shape;108;p14"/>
          <p:cNvPicPr preferRelativeResize="0"/>
          <p:nvPr/>
        </p:nvPicPr>
        <p:blipFill rotWithShape="1">
          <a:blip r:embed="rId4">
            <a:alphaModFix/>
          </a:blip>
          <a:srcRect b="0" l="0" r="0" t="0"/>
          <a:stretch/>
        </p:blipFill>
        <p:spPr>
          <a:xfrm>
            <a:off x="7668344" y="332656"/>
            <a:ext cx="735216" cy="73815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15"/>
          <p:cNvSpPr txBox="1"/>
          <p:nvPr>
            <p:ph type="title"/>
          </p:nvPr>
        </p:nvSpPr>
        <p:spPr>
          <a:xfrm>
            <a:off x="611560" y="3573016"/>
            <a:ext cx="8229600" cy="1143000"/>
          </a:xfrm>
          <a:prstGeom prst="rect">
            <a:avLst/>
          </a:prstGeom>
          <a:noFill/>
          <a:ln>
            <a:noFill/>
          </a:ln>
        </p:spPr>
        <p:txBody>
          <a:bodyPr anchorCtr="0" anchor="b" bIns="91425" lIns="91425" spcFirstLastPara="1" rIns="91425" wrap="square" tIns="45700">
            <a:noAutofit/>
          </a:bodyPr>
          <a:lstStyle/>
          <a:p>
            <a:pPr indent="0" lvl="0" marL="0" rtl="0" algn="l">
              <a:spcBef>
                <a:spcPts val="0"/>
              </a:spcBef>
              <a:spcAft>
                <a:spcPts val="0"/>
              </a:spcAft>
              <a:buClr>
                <a:schemeClr val="dk1"/>
              </a:buClr>
              <a:buSzPts val="1100"/>
              <a:buFont typeface="Arial"/>
              <a:buNone/>
            </a:pPr>
            <a:r>
              <a:rPr lang="es-MX" sz="1800">
                <a:solidFill>
                  <a:srgbClr val="6D6262"/>
                </a:solidFill>
                <a:latin typeface="Arial"/>
                <a:ea typeface="Arial"/>
                <a:cs typeface="Arial"/>
                <a:sym typeface="Arial"/>
              </a:rPr>
              <a:t>T</a:t>
            </a:r>
            <a:r>
              <a:rPr lang="es-MX" sz="1800">
                <a:solidFill>
                  <a:srgbClr val="000000"/>
                </a:solidFill>
                <a:latin typeface="Arial"/>
                <a:ea typeface="Arial"/>
                <a:cs typeface="Arial"/>
                <a:sym typeface="Arial"/>
              </a:rPr>
              <a:t>he AG2b or "Language Groups" (or languages) is the space, together with the meetings of the movements, where the voices of all the participants of each movement are present: where discussions are held, proposals are made, collective positions are taken, the first agreements are reached. </a:t>
            </a:r>
            <a:endParaRPr sz="1800">
              <a:solidFill>
                <a:srgbClr val="000000"/>
              </a:solidFill>
              <a:latin typeface="Arial"/>
              <a:ea typeface="Arial"/>
              <a:cs typeface="Arial"/>
              <a:sym typeface="Arial"/>
            </a:endParaRPr>
          </a:p>
          <a:p>
            <a:pPr indent="0" lvl="0" marL="0" rtl="0" algn="l">
              <a:spcBef>
                <a:spcPts val="0"/>
              </a:spcBef>
              <a:spcAft>
                <a:spcPts val="0"/>
              </a:spcAft>
              <a:buClr>
                <a:schemeClr val="dk1"/>
              </a:buClr>
              <a:buSzPts val="1100"/>
              <a:buFont typeface="Arial"/>
              <a:buNone/>
            </a:pPr>
            <a:r>
              <a:t/>
            </a:r>
            <a:endParaRPr sz="1800">
              <a:solidFill>
                <a:srgbClr val="6D6262"/>
              </a:solidFill>
              <a:latin typeface="Arial"/>
              <a:ea typeface="Arial"/>
              <a:cs typeface="Arial"/>
              <a:sym typeface="Arial"/>
            </a:endParaRPr>
          </a:p>
          <a:p>
            <a:pPr indent="0" lvl="0" marL="0" rtl="0" algn="l">
              <a:spcBef>
                <a:spcPts val="0"/>
              </a:spcBef>
              <a:spcAft>
                <a:spcPts val="0"/>
              </a:spcAft>
              <a:buClr>
                <a:srgbClr val="6D6262"/>
              </a:buClr>
              <a:buSzPts val="1800"/>
              <a:buFont typeface="Arial"/>
              <a:buNone/>
            </a:pPr>
            <a:r>
              <a:t/>
            </a:r>
            <a:endParaRPr sz="1800">
              <a:solidFill>
                <a:srgbClr val="6D6262"/>
              </a:solidFill>
              <a:latin typeface="Arial"/>
              <a:ea typeface="Arial"/>
              <a:cs typeface="Arial"/>
              <a:sym typeface="Arial"/>
            </a:endParaRPr>
          </a:p>
        </p:txBody>
      </p:sp>
      <p:pic>
        <p:nvPicPr>
          <p:cNvPr descr="CARTA DE LA ESCUELA MODERNA International Federation of Freinet ..." id="114" name="Google Shape;114;p15"/>
          <p:cNvPicPr preferRelativeResize="0"/>
          <p:nvPr/>
        </p:nvPicPr>
        <p:blipFill rotWithShape="1">
          <a:blip r:embed="rId3">
            <a:alphaModFix/>
          </a:blip>
          <a:srcRect b="0" l="0" r="0" t="0"/>
          <a:stretch/>
        </p:blipFill>
        <p:spPr>
          <a:xfrm>
            <a:off x="7668344" y="332656"/>
            <a:ext cx="735216" cy="738157"/>
          </a:xfrm>
          <a:prstGeom prst="rect">
            <a:avLst/>
          </a:prstGeom>
          <a:noFill/>
          <a:ln>
            <a:noFill/>
          </a:ln>
        </p:spPr>
      </p:pic>
      <p:sp>
        <p:nvSpPr>
          <p:cNvPr id="115" name="Google Shape;115;p15"/>
          <p:cNvSpPr txBox="1"/>
          <p:nvPr/>
        </p:nvSpPr>
        <p:spPr>
          <a:xfrm>
            <a:off x="611560" y="1750427"/>
            <a:ext cx="8229600" cy="1143000"/>
          </a:xfrm>
          <a:prstGeom prst="rect">
            <a:avLst/>
          </a:prstGeom>
          <a:noFill/>
          <a:ln>
            <a:noFill/>
          </a:ln>
        </p:spPr>
        <p:txBody>
          <a:bodyPr anchorCtr="0" anchor="b" bIns="91425" lIns="91425" spcFirstLastPara="1" rIns="91425" wrap="square" tIns="45700">
            <a:noAutofit/>
          </a:bodyPr>
          <a:lstStyle/>
          <a:p>
            <a:pPr indent="0" lvl="0" marL="0" marR="0" rtl="0" algn="l">
              <a:spcBef>
                <a:spcPts val="0"/>
              </a:spcBef>
              <a:spcAft>
                <a:spcPts val="0"/>
              </a:spcAft>
              <a:buClr>
                <a:schemeClr val="dk1"/>
              </a:buClr>
              <a:buSzPts val="1100"/>
              <a:buFont typeface="Arial"/>
              <a:buNone/>
            </a:pPr>
            <a:r>
              <a:rPr b="1" lang="es-MX" sz="3120"/>
              <a:t>Language Groups </a:t>
            </a:r>
            <a:endParaRPr b="1" sz="3120"/>
          </a:p>
          <a:p>
            <a:pPr indent="0" lvl="0" marL="0" marR="0" rtl="0" algn="l">
              <a:spcBef>
                <a:spcPts val="0"/>
              </a:spcBef>
              <a:spcAft>
                <a:spcPts val="0"/>
              </a:spcAft>
              <a:buClr>
                <a:schemeClr val="dk1"/>
              </a:buClr>
              <a:buSzPts val="1100"/>
              <a:buFont typeface="Arial"/>
              <a:buNone/>
            </a:pPr>
            <a:r>
              <a:rPr b="1" lang="es-MX" sz="3120"/>
              <a:t>Participation: a key moment of the General Assembly</a:t>
            </a:r>
            <a:endParaRPr b="1" sz="3120"/>
          </a:p>
          <a:p>
            <a:pPr indent="0" lvl="0" marL="0" marR="0" rtl="0" algn="l">
              <a:spcBef>
                <a:spcPts val="0"/>
              </a:spcBef>
              <a:spcAft>
                <a:spcPts val="0"/>
              </a:spcAft>
              <a:buClr>
                <a:srgbClr val="6D6262"/>
              </a:buClr>
              <a:buSzPts val="3120"/>
              <a:buFont typeface="Arial"/>
              <a:buNone/>
            </a:pPr>
            <a:r>
              <a:t/>
            </a:r>
            <a:endParaRPr b="1" sz="312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Google Shape;120;p16"/>
          <p:cNvSpPr txBox="1"/>
          <p:nvPr>
            <p:ph type="title"/>
          </p:nvPr>
        </p:nvSpPr>
        <p:spPr>
          <a:xfrm>
            <a:off x="539550" y="692412"/>
            <a:ext cx="8229600" cy="5103600"/>
          </a:xfrm>
          <a:prstGeom prst="rect">
            <a:avLst/>
          </a:prstGeom>
          <a:noFill/>
          <a:ln>
            <a:noFill/>
          </a:ln>
        </p:spPr>
        <p:txBody>
          <a:bodyPr anchorCtr="0" anchor="b" bIns="91425"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b="1" lang="es-MX" sz="3200">
                <a:solidFill>
                  <a:schemeClr val="dk1"/>
                </a:solidFill>
                <a:latin typeface="Arial"/>
                <a:ea typeface="Arial"/>
                <a:cs typeface="Arial"/>
                <a:sym typeface="Arial"/>
              </a:rPr>
              <a:t>To be considered: </a:t>
            </a:r>
            <a:endParaRPr b="1" sz="32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800">
                <a:solidFill>
                  <a:schemeClr val="dk1"/>
                </a:solidFill>
                <a:latin typeface="Arial"/>
                <a:ea typeface="Arial"/>
                <a:cs typeface="Arial"/>
                <a:sym typeface="Arial"/>
              </a:rPr>
              <a:t>The language groups present their conclusions, proposals and discussions through the report to the Virtual GA Commission and the CA, in order to establish the priorities for the GA3:</a:t>
            </a:r>
            <a:endParaRPr sz="18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800">
                <a:solidFill>
                  <a:schemeClr val="dk1"/>
                </a:solidFill>
                <a:latin typeface="Arial"/>
                <a:ea typeface="Arial"/>
                <a:cs typeface="Arial"/>
                <a:sym typeface="Arial"/>
              </a:rPr>
              <a:t>which are the urgent proposals to be solved, which are the ones that can be treated later, which are by email, which are by commissions, or which will require to be dealt with in the presence; the non-presence makes everything more complex (in all areas of life). </a:t>
            </a:r>
            <a:endParaRPr sz="18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800">
                <a:solidFill>
                  <a:schemeClr val="dk1"/>
                </a:solidFill>
                <a:latin typeface="Arial"/>
                <a:ea typeface="Arial"/>
                <a:cs typeface="Arial"/>
                <a:sym typeface="Arial"/>
              </a:rPr>
              <a:t>Technology brings us closer, it helps us, however, it does not replace the presence (we have proven this with our classes in our schools) and therefore, we will have to have the strength and awareness that there are issues that will be more appropriate to treat them in person.</a:t>
            </a:r>
            <a:endParaRPr sz="1800">
              <a:solidFill>
                <a:schemeClr val="dk1"/>
              </a:solidFill>
              <a:latin typeface="Arial"/>
              <a:ea typeface="Arial"/>
              <a:cs typeface="Arial"/>
              <a:sym typeface="Arial"/>
            </a:endParaRPr>
          </a:p>
          <a:p>
            <a:pPr indent="0" lvl="0" marL="0" rtl="0" algn="l">
              <a:spcBef>
                <a:spcPts val="1000"/>
              </a:spcBef>
              <a:spcAft>
                <a:spcPts val="0"/>
              </a:spcAft>
              <a:buClr>
                <a:schemeClr val="dk2"/>
              </a:buClr>
              <a:buSzPts val="3200"/>
              <a:buFont typeface="Arial"/>
              <a:buNone/>
            </a:pPr>
            <a:r>
              <a:t/>
            </a:r>
            <a:endParaRPr b="1" sz="3200">
              <a:latin typeface="Arial"/>
              <a:ea typeface="Arial"/>
              <a:cs typeface="Arial"/>
              <a:sym typeface="Arial"/>
            </a:endParaRPr>
          </a:p>
        </p:txBody>
      </p:sp>
      <p:pic>
        <p:nvPicPr>
          <p:cNvPr descr="CARTA DE LA ESCUELA MODERNA International Federation of Freinet ..." id="121" name="Google Shape;121;p16"/>
          <p:cNvPicPr preferRelativeResize="0"/>
          <p:nvPr/>
        </p:nvPicPr>
        <p:blipFill rotWithShape="1">
          <a:blip r:embed="rId3">
            <a:alphaModFix/>
          </a:blip>
          <a:srcRect b="0" l="0" r="0" t="0"/>
          <a:stretch/>
        </p:blipFill>
        <p:spPr>
          <a:xfrm>
            <a:off x="7668344" y="332656"/>
            <a:ext cx="735216" cy="73815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17"/>
          <p:cNvSpPr txBox="1"/>
          <p:nvPr>
            <p:ph type="title"/>
          </p:nvPr>
        </p:nvSpPr>
        <p:spPr>
          <a:xfrm>
            <a:off x="611550" y="1070791"/>
            <a:ext cx="8229600" cy="4725300"/>
          </a:xfrm>
          <a:prstGeom prst="rect">
            <a:avLst/>
          </a:prstGeom>
          <a:noFill/>
          <a:ln>
            <a:noFill/>
          </a:ln>
        </p:spPr>
        <p:txBody>
          <a:bodyPr anchorCtr="0" anchor="b" bIns="91425"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b="1" lang="es-MX" sz="3200">
                <a:solidFill>
                  <a:schemeClr val="dk1"/>
                </a:solidFill>
                <a:latin typeface="Arial"/>
                <a:ea typeface="Arial"/>
                <a:cs typeface="Arial"/>
                <a:sym typeface="Arial"/>
              </a:rPr>
              <a:t>Reports by language group</a:t>
            </a:r>
            <a:endParaRPr b="1" sz="32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800">
                <a:solidFill>
                  <a:schemeClr val="dk1"/>
                </a:solidFill>
                <a:latin typeface="Arial"/>
                <a:ea typeface="Arial"/>
                <a:cs typeface="Arial"/>
                <a:sym typeface="Arial"/>
              </a:rPr>
              <a:t>The reports (minutes, reports) must be submitted on August 21st  or 22nd as the deadline, since it is necessary for the AGV Commission and the CA, as mentioned above, to establish the priorities for the GA3, as well as those proposals that may have a subsequent treatment, via email, by commissions or that will require attendance. </a:t>
            </a:r>
            <a:endParaRPr sz="18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800">
                <a:solidFill>
                  <a:schemeClr val="dk1"/>
                </a:solidFill>
                <a:latin typeface="Arial"/>
                <a:ea typeface="Arial"/>
                <a:cs typeface="Arial"/>
                <a:sym typeface="Arial"/>
              </a:rPr>
              <a:t>Deadline: August 21st and 22nd. </a:t>
            </a:r>
            <a:endParaRPr sz="18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800">
                <a:solidFill>
                  <a:schemeClr val="dk1"/>
                </a:solidFill>
                <a:latin typeface="Arial"/>
                <a:ea typeface="Arial"/>
                <a:cs typeface="Arial"/>
                <a:sym typeface="Arial"/>
              </a:rPr>
              <a:t>Send to:  </a:t>
            </a:r>
            <a:r>
              <a:rPr lang="es-MX" sz="1800" u="sng">
                <a:solidFill>
                  <a:srgbClr val="0000FF"/>
                </a:solidFill>
                <a:latin typeface="Arial"/>
                <a:ea typeface="Arial"/>
                <a:cs typeface="Arial"/>
                <a:sym typeface="Arial"/>
                <a:hlinkClick r:id="rId3"/>
              </a:rPr>
              <a:t>agvirtual2020@gmail.com</a:t>
            </a:r>
            <a:r>
              <a:rPr lang="es-MX" sz="1800">
                <a:solidFill>
                  <a:schemeClr val="dk1"/>
                </a:solidFill>
                <a:latin typeface="Arial"/>
                <a:ea typeface="Arial"/>
                <a:cs typeface="Arial"/>
                <a:sym typeface="Arial"/>
              </a:rPr>
              <a:t>  and to:  </a:t>
            </a:r>
            <a:r>
              <a:rPr lang="es-MX" sz="1800" u="sng">
                <a:solidFill>
                  <a:srgbClr val="0000FF"/>
                </a:solidFill>
                <a:latin typeface="Arial"/>
                <a:ea typeface="Arial"/>
                <a:cs typeface="Arial"/>
                <a:sym typeface="Arial"/>
                <a:hlinkClick r:id="rId4"/>
              </a:rPr>
              <a:t>cafimem@gmail.com</a:t>
            </a:r>
            <a:r>
              <a:rPr lang="es-MX" sz="1800">
                <a:solidFill>
                  <a:schemeClr val="dk1"/>
                </a:solidFill>
                <a:latin typeface="Arial"/>
                <a:ea typeface="Arial"/>
                <a:cs typeface="Arial"/>
                <a:sym typeface="Arial"/>
              </a:rPr>
              <a:t>   </a:t>
            </a:r>
            <a:endParaRPr sz="18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800">
                <a:solidFill>
                  <a:schemeClr val="dk1"/>
                </a:solidFill>
                <a:latin typeface="Arial"/>
                <a:ea typeface="Arial"/>
                <a:cs typeface="Arial"/>
                <a:sym typeface="Arial"/>
              </a:rPr>
              <a:t>Reports must be delivered in the three official languages of FIMEM: </a:t>
            </a:r>
            <a:endParaRPr sz="18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800">
                <a:solidFill>
                  <a:schemeClr val="dk1"/>
                </a:solidFill>
                <a:latin typeface="Arial"/>
                <a:ea typeface="Arial"/>
                <a:cs typeface="Arial"/>
                <a:sym typeface="Arial"/>
              </a:rPr>
              <a:t>English, Spanish and French </a:t>
            </a:r>
            <a:endParaRPr sz="18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400">
                <a:solidFill>
                  <a:schemeClr val="dk1"/>
                </a:solidFill>
                <a:latin typeface="Arial"/>
                <a:ea typeface="Arial"/>
                <a:cs typeface="Arial"/>
                <a:sym typeface="Arial"/>
              </a:rPr>
              <a:t>(you can use translators such as DeepL, for example, which works quite well). </a:t>
            </a:r>
            <a:endParaRPr sz="1400">
              <a:solidFill>
                <a:schemeClr val="dk1"/>
              </a:solidFill>
              <a:latin typeface="Arial"/>
              <a:ea typeface="Arial"/>
              <a:cs typeface="Arial"/>
              <a:sym typeface="Arial"/>
            </a:endParaRPr>
          </a:p>
          <a:p>
            <a:pPr indent="0" lvl="0" marL="0" rtl="0" algn="l">
              <a:spcBef>
                <a:spcPts val="1000"/>
              </a:spcBef>
              <a:spcAft>
                <a:spcPts val="0"/>
              </a:spcAft>
              <a:buClr>
                <a:schemeClr val="dk2"/>
              </a:buClr>
              <a:buSzPts val="3200"/>
              <a:buFont typeface="Arial"/>
              <a:buNone/>
            </a:pPr>
            <a:r>
              <a:t/>
            </a:r>
            <a:endParaRPr b="1" sz="1800">
              <a:latin typeface="Arial"/>
              <a:ea typeface="Arial"/>
              <a:cs typeface="Arial"/>
              <a:sym typeface="Arial"/>
            </a:endParaRPr>
          </a:p>
        </p:txBody>
      </p:sp>
      <p:pic>
        <p:nvPicPr>
          <p:cNvPr descr="CARTA DE LA ESCUELA MODERNA International Federation of Freinet ..." id="127" name="Google Shape;127;p17"/>
          <p:cNvPicPr preferRelativeResize="0"/>
          <p:nvPr/>
        </p:nvPicPr>
        <p:blipFill rotWithShape="1">
          <a:blip r:embed="rId5">
            <a:alphaModFix/>
          </a:blip>
          <a:srcRect b="0" l="0" r="0" t="0"/>
          <a:stretch/>
        </p:blipFill>
        <p:spPr>
          <a:xfrm>
            <a:off x="7668344" y="332656"/>
            <a:ext cx="735216" cy="738157"/>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18"/>
          <p:cNvSpPr txBox="1"/>
          <p:nvPr>
            <p:ph type="title"/>
          </p:nvPr>
        </p:nvSpPr>
        <p:spPr>
          <a:xfrm>
            <a:off x="467544" y="4005064"/>
            <a:ext cx="8229600" cy="1143000"/>
          </a:xfrm>
          <a:prstGeom prst="rect">
            <a:avLst/>
          </a:prstGeom>
          <a:noFill/>
          <a:ln>
            <a:noFill/>
          </a:ln>
        </p:spPr>
        <p:txBody>
          <a:bodyPr anchorCtr="0" anchor="b" bIns="91425"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b="1" lang="es-MX" sz="3500">
                <a:solidFill>
                  <a:schemeClr val="dk1"/>
                </a:solidFill>
                <a:latin typeface="Arial"/>
                <a:ea typeface="Arial"/>
                <a:cs typeface="Arial"/>
                <a:sym typeface="Arial"/>
              </a:rPr>
              <a:t>Representatives of the language groups</a:t>
            </a:r>
            <a:endParaRPr b="1" sz="35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800">
                <a:solidFill>
                  <a:schemeClr val="dk1"/>
                </a:solidFill>
                <a:latin typeface="Arial"/>
                <a:ea typeface="Arial"/>
                <a:cs typeface="Arial"/>
                <a:sym typeface="Arial"/>
              </a:rPr>
              <a:t>Each language group will need to elect a representative with whom the Commission and the CA will have direct contact through emails, in order to deliver information, comment on doubts, send the report-report, among other needs. </a:t>
            </a:r>
            <a:endParaRPr sz="18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800">
                <a:solidFill>
                  <a:schemeClr val="dk1"/>
                </a:solidFill>
                <a:latin typeface="Arial"/>
                <a:ea typeface="Arial"/>
                <a:cs typeface="Arial"/>
                <a:sym typeface="Arial"/>
              </a:rPr>
              <a:t>Send name/email/country/movement of the group representative to: </a:t>
            </a:r>
            <a:r>
              <a:rPr lang="es-MX" sz="1800" u="sng">
                <a:solidFill>
                  <a:srgbClr val="0000FF"/>
                </a:solidFill>
                <a:latin typeface="Arial"/>
                <a:ea typeface="Arial"/>
                <a:cs typeface="Arial"/>
                <a:sym typeface="Arial"/>
                <a:hlinkClick r:id="rId3"/>
              </a:rPr>
              <a:t>agvirtual2020@gmail.com</a:t>
            </a:r>
            <a:r>
              <a:rPr lang="es-MX" sz="1800">
                <a:solidFill>
                  <a:schemeClr val="dk1"/>
                </a:solidFill>
                <a:latin typeface="Arial"/>
                <a:ea typeface="Arial"/>
                <a:cs typeface="Arial"/>
                <a:sym typeface="Arial"/>
              </a:rPr>
              <a:t>  with copy to: </a:t>
            </a:r>
            <a:r>
              <a:rPr lang="es-MX" sz="1800" u="sng">
                <a:solidFill>
                  <a:srgbClr val="0000FF"/>
                </a:solidFill>
                <a:latin typeface="Arial"/>
                <a:ea typeface="Arial"/>
                <a:cs typeface="Arial"/>
                <a:sym typeface="Arial"/>
                <a:hlinkClick r:id="rId4"/>
              </a:rPr>
              <a:t>cafimem@gmail.com</a:t>
            </a:r>
            <a:endParaRPr sz="1800">
              <a:solidFill>
                <a:schemeClr val="dk1"/>
              </a:solidFill>
              <a:latin typeface="Arial"/>
              <a:ea typeface="Arial"/>
              <a:cs typeface="Arial"/>
              <a:sym typeface="Arial"/>
            </a:endParaRPr>
          </a:p>
          <a:p>
            <a:pPr indent="0" lvl="0" marL="0" rtl="0" algn="l">
              <a:spcBef>
                <a:spcPts val="1000"/>
              </a:spcBef>
              <a:spcAft>
                <a:spcPts val="0"/>
              </a:spcAft>
              <a:buClr>
                <a:schemeClr val="dk2"/>
              </a:buClr>
              <a:buSzPts val="3200"/>
              <a:buFont typeface="Arial"/>
              <a:buNone/>
            </a:pPr>
            <a:r>
              <a:t/>
            </a:r>
            <a:endParaRPr b="1" sz="1800">
              <a:latin typeface="Arial"/>
              <a:ea typeface="Arial"/>
              <a:cs typeface="Arial"/>
              <a:sym typeface="Arial"/>
            </a:endParaRPr>
          </a:p>
        </p:txBody>
      </p:sp>
      <p:pic>
        <p:nvPicPr>
          <p:cNvPr descr="CARTA DE LA ESCUELA MODERNA International Federation of Freinet ..." id="133" name="Google Shape;133;p18"/>
          <p:cNvPicPr preferRelativeResize="0"/>
          <p:nvPr/>
        </p:nvPicPr>
        <p:blipFill rotWithShape="1">
          <a:blip r:embed="rId5">
            <a:alphaModFix/>
          </a:blip>
          <a:srcRect b="0" l="0" r="0" t="0"/>
          <a:stretch/>
        </p:blipFill>
        <p:spPr>
          <a:xfrm>
            <a:off x="7668344" y="332656"/>
            <a:ext cx="735216" cy="738157"/>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Google Shape;138;p19"/>
          <p:cNvSpPr txBox="1"/>
          <p:nvPr>
            <p:ph type="title"/>
          </p:nvPr>
        </p:nvSpPr>
        <p:spPr>
          <a:xfrm>
            <a:off x="539550" y="1070859"/>
            <a:ext cx="8229600" cy="4293300"/>
          </a:xfrm>
          <a:prstGeom prst="rect">
            <a:avLst/>
          </a:prstGeom>
          <a:noFill/>
          <a:ln>
            <a:noFill/>
          </a:ln>
        </p:spPr>
        <p:txBody>
          <a:bodyPr anchorCtr="0" anchor="b" bIns="91425"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b="1" lang="es-MX" sz="3200">
                <a:solidFill>
                  <a:schemeClr val="dk1"/>
                </a:solidFill>
                <a:latin typeface="Arial"/>
                <a:ea typeface="Arial"/>
                <a:cs typeface="Arial"/>
                <a:sym typeface="Arial"/>
              </a:rPr>
              <a:t>Division of language groups</a:t>
            </a:r>
            <a:endParaRPr b="1" sz="32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800">
                <a:solidFill>
                  <a:schemeClr val="dk1"/>
                </a:solidFill>
                <a:latin typeface="Arial"/>
                <a:ea typeface="Arial"/>
                <a:cs typeface="Arial"/>
                <a:sym typeface="Arial"/>
              </a:rPr>
              <a:t>The language groups will be: </a:t>
            </a:r>
            <a:endParaRPr sz="18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800">
                <a:solidFill>
                  <a:schemeClr val="dk1"/>
                </a:solidFill>
                <a:latin typeface="Arial"/>
                <a:ea typeface="Arial"/>
                <a:cs typeface="Arial"/>
                <a:sym typeface="Arial"/>
              </a:rPr>
              <a:t>- French (can be organised with more than one group)</a:t>
            </a:r>
            <a:endParaRPr sz="18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800">
                <a:solidFill>
                  <a:schemeClr val="dk1"/>
                </a:solidFill>
                <a:latin typeface="Arial"/>
                <a:ea typeface="Arial"/>
                <a:cs typeface="Arial"/>
                <a:sym typeface="Arial"/>
              </a:rPr>
              <a:t> - English</a:t>
            </a:r>
            <a:endParaRPr sz="18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800">
                <a:solidFill>
                  <a:schemeClr val="dk1"/>
                </a:solidFill>
                <a:latin typeface="Arial"/>
                <a:ea typeface="Arial"/>
                <a:cs typeface="Arial"/>
                <a:sym typeface="Arial"/>
              </a:rPr>
              <a:t>-Spanish </a:t>
            </a:r>
            <a:endParaRPr sz="18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800">
                <a:solidFill>
                  <a:schemeClr val="dk1"/>
                </a:solidFill>
                <a:latin typeface="Arial"/>
                <a:ea typeface="Arial"/>
                <a:cs typeface="Arial"/>
                <a:sym typeface="Arial"/>
              </a:rPr>
              <a:t>It is possible to subdivide if necessary, for example, into a German language group or an Italian language group, this in case they decide or are organised</a:t>
            </a:r>
            <a:endParaRPr sz="1800">
              <a:solidFill>
                <a:schemeClr val="dk1"/>
              </a:solidFill>
              <a:latin typeface="Arial"/>
              <a:ea typeface="Arial"/>
              <a:cs typeface="Arial"/>
              <a:sym typeface="Arial"/>
            </a:endParaRPr>
          </a:p>
          <a:p>
            <a:pPr indent="0" lvl="0" marL="0" rtl="0" algn="l">
              <a:spcBef>
                <a:spcPts val="1000"/>
              </a:spcBef>
              <a:spcAft>
                <a:spcPts val="0"/>
              </a:spcAft>
              <a:buClr>
                <a:schemeClr val="dk2"/>
              </a:buClr>
              <a:buSzPts val="3200"/>
              <a:buFont typeface="Arial"/>
              <a:buNone/>
            </a:pPr>
            <a:r>
              <a:t/>
            </a:r>
            <a:endParaRPr b="1" sz="3200">
              <a:latin typeface="Arial"/>
              <a:ea typeface="Arial"/>
              <a:cs typeface="Arial"/>
              <a:sym typeface="Arial"/>
            </a:endParaRPr>
          </a:p>
        </p:txBody>
      </p:sp>
      <p:pic>
        <p:nvPicPr>
          <p:cNvPr descr="CARTA DE LA ESCUELA MODERNA International Federation of Freinet ..." id="139" name="Google Shape;139;p19"/>
          <p:cNvPicPr preferRelativeResize="0"/>
          <p:nvPr/>
        </p:nvPicPr>
        <p:blipFill rotWithShape="1">
          <a:blip r:embed="rId3">
            <a:alphaModFix/>
          </a:blip>
          <a:srcRect b="0" l="0" r="0" t="0"/>
          <a:stretch/>
        </p:blipFill>
        <p:spPr>
          <a:xfrm>
            <a:off x="7668344" y="332656"/>
            <a:ext cx="735216" cy="738157"/>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3" name="Shape 143"/>
        <p:cNvGrpSpPr/>
        <p:nvPr/>
      </p:nvGrpSpPr>
      <p:grpSpPr>
        <a:xfrm>
          <a:off x="0" y="0"/>
          <a:ext cx="0" cy="0"/>
          <a:chOff x="0" y="0"/>
          <a:chExt cx="0" cy="0"/>
        </a:xfrm>
      </p:grpSpPr>
      <p:sp>
        <p:nvSpPr>
          <p:cNvPr id="144" name="Google Shape;144;p20"/>
          <p:cNvSpPr txBox="1"/>
          <p:nvPr>
            <p:ph type="title"/>
          </p:nvPr>
        </p:nvSpPr>
        <p:spPr>
          <a:xfrm>
            <a:off x="704750" y="679123"/>
            <a:ext cx="8229600" cy="5525700"/>
          </a:xfrm>
          <a:prstGeom prst="rect">
            <a:avLst/>
          </a:prstGeom>
          <a:noFill/>
          <a:ln>
            <a:noFill/>
          </a:ln>
        </p:spPr>
        <p:txBody>
          <a:bodyPr anchorCtr="0" anchor="b" bIns="91425"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b="1" lang="es-MX" sz="3200">
                <a:solidFill>
                  <a:schemeClr val="dk1"/>
                </a:solidFill>
                <a:latin typeface="Arial"/>
                <a:ea typeface="Arial"/>
                <a:cs typeface="Arial"/>
                <a:sym typeface="Arial"/>
              </a:rPr>
              <a:t>Contact with the Language</a:t>
            </a:r>
            <a:endParaRPr b="1" sz="3200">
              <a:solidFill>
                <a:schemeClr val="dk1"/>
              </a:solidFill>
              <a:latin typeface="Arial"/>
              <a:ea typeface="Arial"/>
              <a:cs typeface="Arial"/>
              <a:sym typeface="Arial"/>
            </a:endParaRPr>
          </a:p>
          <a:p>
            <a:pPr indent="0" lvl="0" marL="0" rtl="0" algn="l">
              <a:lnSpc>
                <a:spcPct val="115000"/>
              </a:lnSpc>
              <a:spcBef>
                <a:spcPts val="1000"/>
              </a:spcBef>
              <a:spcAft>
                <a:spcPts val="0"/>
              </a:spcAft>
              <a:buNone/>
            </a:pPr>
            <a:r>
              <a:rPr lang="es-MX" sz="1800">
                <a:solidFill>
                  <a:schemeClr val="dk1"/>
                </a:solidFill>
                <a:latin typeface="Arial"/>
                <a:ea typeface="Arial"/>
                <a:cs typeface="Arial"/>
                <a:sym typeface="Arial"/>
              </a:rPr>
              <a:t> Groups : </a:t>
            </a:r>
            <a:endParaRPr sz="1800">
              <a:solidFill>
                <a:schemeClr val="dk1"/>
              </a:solidFill>
              <a:latin typeface="Arial"/>
              <a:ea typeface="Arial"/>
              <a:cs typeface="Arial"/>
              <a:sym typeface="Arial"/>
            </a:endParaRPr>
          </a:p>
          <a:p>
            <a:pPr indent="0" lvl="0" marL="0" rtl="0" algn="l">
              <a:lnSpc>
                <a:spcPct val="115000"/>
              </a:lnSpc>
              <a:spcBef>
                <a:spcPts val="1000"/>
              </a:spcBef>
              <a:spcAft>
                <a:spcPts val="0"/>
              </a:spcAft>
              <a:buNone/>
            </a:pPr>
            <a:r>
              <a:rPr lang="es-MX" sz="1800">
                <a:solidFill>
                  <a:schemeClr val="dk1"/>
                </a:solidFill>
                <a:latin typeface="Arial"/>
                <a:ea typeface="Arial"/>
                <a:cs typeface="Arial"/>
                <a:sym typeface="Arial"/>
              </a:rPr>
              <a:t>The Commission will provide three e-mail lists with the contacts per language group (the delegates of each movement per language group); integrating Italian to the Spanish language group, as well as Portuguese. There will then be 3 e-mail lists: </a:t>
            </a:r>
            <a:endParaRPr sz="1800">
              <a:solidFill>
                <a:schemeClr val="dk1"/>
              </a:solidFill>
              <a:latin typeface="Arial"/>
              <a:ea typeface="Arial"/>
              <a:cs typeface="Arial"/>
              <a:sym typeface="Arial"/>
            </a:endParaRPr>
          </a:p>
          <a:p>
            <a:pPr indent="0" lvl="0" marL="0" rtl="0" algn="l">
              <a:lnSpc>
                <a:spcPct val="115000"/>
              </a:lnSpc>
              <a:spcBef>
                <a:spcPts val="1000"/>
              </a:spcBef>
              <a:spcAft>
                <a:spcPts val="0"/>
              </a:spcAft>
              <a:buNone/>
            </a:pPr>
            <a:r>
              <a:rPr lang="es-MX" sz="1800">
                <a:solidFill>
                  <a:schemeClr val="dk1"/>
                </a:solidFill>
                <a:latin typeface="Arial"/>
                <a:ea typeface="Arial"/>
                <a:cs typeface="Arial"/>
                <a:sym typeface="Arial"/>
              </a:rPr>
              <a:t>Spanish</a:t>
            </a:r>
            <a:endParaRPr sz="1800">
              <a:solidFill>
                <a:schemeClr val="dk1"/>
              </a:solidFill>
              <a:latin typeface="Arial"/>
              <a:ea typeface="Arial"/>
              <a:cs typeface="Arial"/>
              <a:sym typeface="Arial"/>
            </a:endParaRPr>
          </a:p>
          <a:p>
            <a:pPr indent="0" lvl="0" marL="0" rtl="0" algn="l">
              <a:lnSpc>
                <a:spcPct val="115000"/>
              </a:lnSpc>
              <a:spcBef>
                <a:spcPts val="1000"/>
              </a:spcBef>
              <a:spcAft>
                <a:spcPts val="0"/>
              </a:spcAft>
              <a:buNone/>
            </a:pPr>
            <a:r>
              <a:rPr lang="es-MX" sz="1800">
                <a:solidFill>
                  <a:schemeClr val="dk1"/>
                </a:solidFill>
                <a:latin typeface="Arial"/>
                <a:ea typeface="Arial"/>
                <a:cs typeface="Arial"/>
                <a:sym typeface="Arial"/>
              </a:rPr>
              <a:t>French</a:t>
            </a:r>
            <a:endParaRPr sz="1800">
              <a:solidFill>
                <a:schemeClr val="dk1"/>
              </a:solidFill>
              <a:latin typeface="Arial"/>
              <a:ea typeface="Arial"/>
              <a:cs typeface="Arial"/>
              <a:sym typeface="Arial"/>
            </a:endParaRPr>
          </a:p>
          <a:p>
            <a:pPr indent="0" lvl="0" marL="0" rtl="0" algn="l">
              <a:lnSpc>
                <a:spcPct val="115000"/>
              </a:lnSpc>
              <a:spcBef>
                <a:spcPts val="1000"/>
              </a:spcBef>
              <a:spcAft>
                <a:spcPts val="0"/>
              </a:spcAft>
              <a:buNone/>
            </a:pPr>
            <a:r>
              <a:rPr lang="es-MX" sz="1800">
                <a:solidFill>
                  <a:schemeClr val="dk1"/>
                </a:solidFill>
                <a:latin typeface="Arial"/>
                <a:ea typeface="Arial"/>
                <a:cs typeface="Arial"/>
                <a:sym typeface="Arial"/>
              </a:rPr>
              <a:t>English</a:t>
            </a:r>
            <a:endParaRPr sz="1800">
              <a:solidFill>
                <a:schemeClr val="dk1"/>
              </a:solidFill>
              <a:latin typeface="Arial"/>
              <a:ea typeface="Arial"/>
              <a:cs typeface="Arial"/>
              <a:sym typeface="Arial"/>
            </a:endParaRPr>
          </a:p>
          <a:p>
            <a:pPr indent="0" lvl="0" marL="0" rtl="0" algn="l">
              <a:lnSpc>
                <a:spcPct val="115000"/>
              </a:lnSpc>
              <a:spcBef>
                <a:spcPts val="1000"/>
              </a:spcBef>
              <a:spcAft>
                <a:spcPts val="0"/>
              </a:spcAft>
              <a:buClr>
                <a:schemeClr val="dk1"/>
              </a:buClr>
              <a:buSzPts val="1100"/>
              <a:buFont typeface="Arial"/>
              <a:buNone/>
            </a:pPr>
            <a:r>
              <a:rPr lang="es-MX" sz="1800">
                <a:solidFill>
                  <a:schemeClr val="dk1"/>
                </a:solidFill>
                <a:latin typeface="Arial"/>
                <a:ea typeface="Arial"/>
                <a:cs typeface="Arial"/>
                <a:sym typeface="Arial"/>
              </a:rPr>
              <a:t>It has been considered that the German language group does not need a list since they are already organised.</a:t>
            </a:r>
            <a:endParaRPr sz="1800">
              <a:solidFill>
                <a:schemeClr val="dk1"/>
              </a:solidFill>
              <a:latin typeface="Arial"/>
              <a:ea typeface="Arial"/>
              <a:cs typeface="Arial"/>
              <a:sym typeface="Arial"/>
            </a:endParaRPr>
          </a:p>
          <a:p>
            <a:pPr indent="0" lvl="0" marL="0" rtl="0" algn="l">
              <a:spcBef>
                <a:spcPts val="1000"/>
              </a:spcBef>
              <a:spcAft>
                <a:spcPts val="0"/>
              </a:spcAft>
              <a:buNone/>
            </a:pPr>
            <a:r>
              <a:t/>
            </a:r>
            <a:endParaRPr b="1" sz="3200">
              <a:latin typeface="Arial"/>
              <a:ea typeface="Arial"/>
              <a:cs typeface="Arial"/>
              <a:sym typeface="Arial"/>
            </a:endParaRPr>
          </a:p>
        </p:txBody>
      </p:sp>
      <p:pic>
        <p:nvPicPr>
          <p:cNvPr descr="CARTA DE LA ESCUELA MODERNA International Federation of Freinet ..." id="145" name="Google Shape;145;p20"/>
          <p:cNvPicPr preferRelativeResize="0"/>
          <p:nvPr/>
        </p:nvPicPr>
        <p:blipFill rotWithShape="1">
          <a:blip r:embed="rId3">
            <a:alphaModFix/>
          </a:blip>
          <a:srcRect b="0" l="0" r="0" t="0"/>
          <a:stretch/>
        </p:blipFill>
        <p:spPr>
          <a:xfrm>
            <a:off x="7668344" y="332656"/>
            <a:ext cx="735216" cy="738157"/>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9" name="Shape 149"/>
        <p:cNvGrpSpPr/>
        <p:nvPr/>
      </p:nvGrpSpPr>
      <p:grpSpPr>
        <a:xfrm>
          <a:off x="0" y="0"/>
          <a:ext cx="0" cy="0"/>
          <a:chOff x="0" y="0"/>
          <a:chExt cx="0" cy="0"/>
        </a:xfrm>
      </p:grpSpPr>
      <p:sp>
        <p:nvSpPr>
          <p:cNvPr id="150" name="Google Shape;150;p21"/>
          <p:cNvSpPr txBox="1"/>
          <p:nvPr>
            <p:ph idx="1" type="body"/>
          </p:nvPr>
        </p:nvSpPr>
        <p:spPr>
          <a:xfrm>
            <a:off x="914400" y="452750"/>
            <a:ext cx="7772400" cy="5567100"/>
          </a:xfrm>
          <a:prstGeom prst="rect">
            <a:avLst/>
          </a:prstGeom>
        </p:spPr>
        <p:txBody>
          <a:bodyPr anchorCtr="0" anchor="t" bIns="45700" lIns="91425" spcFirstLastPara="1" rIns="91425" wrap="square" tIns="45700">
            <a:noAutofit/>
          </a:bodyPr>
          <a:lstStyle/>
          <a:p>
            <a:pPr indent="0" lvl="0" marL="0" rtl="0" algn="l">
              <a:spcBef>
                <a:spcPts val="580"/>
              </a:spcBef>
              <a:spcAft>
                <a:spcPts val="0"/>
              </a:spcAft>
              <a:buNone/>
            </a:pPr>
            <a:r>
              <a:rPr b="1" lang="es-MX" sz="3200">
                <a:latin typeface="Arial"/>
                <a:ea typeface="Arial"/>
                <a:cs typeface="Arial"/>
                <a:sym typeface="Arial"/>
              </a:rPr>
              <a:t>Lists of language groups</a:t>
            </a:r>
            <a:endParaRPr b="1" sz="3200">
              <a:latin typeface="Arial"/>
              <a:ea typeface="Arial"/>
              <a:cs typeface="Arial"/>
              <a:sym typeface="Arial"/>
            </a:endParaRPr>
          </a:p>
          <a:p>
            <a:pPr indent="0" lvl="0" marL="0" rtl="0" algn="l">
              <a:spcBef>
                <a:spcPts val="580"/>
              </a:spcBef>
              <a:spcAft>
                <a:spcPts val="0"/>
              </a:spcAft>
              <a:buClr>
                <a:schemeClr val="dk1"/>
              </a:buClr>
              <a:buSzPts val="1100"/>
              <a:buFont typeface="Arial"/>
              <a:buNone/>
            </a:pPr>
            <a:r>
              <a:rPr lang="es-MX" sz="1800">
                <a:latin typeface="Arial"/>
                <a:ea typeface="Arial"/>
                <a:cs typeface="Arial"/>
                <a:sym typeface="Arial"/>
              </a:rPr>
              <a:t>Ready for language groups. </a:t>
            </a:r>
            <a:endParaRPr sz="1800">
              <a:latin typeface="Arial"/>
              <a:ea typeface="Arial"/>
              <a:cs typeface="Arial"/>
              <a:sym typeface="Arial"/>
            </a:endParaRPr>
          </a:p>
          <a:p>
            <a:pPr indent="0" lvl="0" marL="0" rtl="0" algn="l">
              <a:spcBef>
                <a:spcPts val="580"/>
              </a:spcBef>
              <a:spcAft>
                <a:spcPts val="0"/>
              </a:spcAft>
              <a:buClr>
                <a:schemeClr val="dk1"/>
              </a:buClr>
              <a:buSzPts val="1100"/>
              <a:buFont typeface="Arial"/>
              <a:buNone/>
            </a:pPr>
            <a:r>
              <a:rPr lang="es-MX" sz="1800">
                <a:latin typeface="Arial"/>
                <a:ea typeface="Arial"/>
                <a:cs typeface="Arial"/>
                <a:sym typeface="Arial"/>
              </a:rPr>
              <a:t>Delegates are responsible for contacting each other and setting the dates and times of language group meetings. The AAG committee creates these lists so that they can be easily contacted. </a:t>
            </a:r>
            <a:endParaRPr sz="1800">
              <a:latin typeface="Arial"/>
              <a:ea typeface="Arial"/>
              <a:cs typeface="Arial"/>
              <a:sym typeface="Arial"/>
            </a:endParaRPr>
          </a:p>
          <a:p>
            <a:pPr indent="0" lvl="0" marL="0" rtl="0" algn="l">
              <a:spcBef>
                <a:spcPts val="580"/>
              </a:spcBef>
              <a:spcAft>
                <a:spcPts val="0"/>
              </a:spcAft>
              <a:buClr>
                <a:schemeClr val="dk1"/>
              </a:buClr>
              <a:buSzPts val="1100"/>
              <a:buFont typeface="Arial"/>
              <a:buNone/>
            </a:pPr>
            <a:r>
              <a:t/>
            </a:r>
            <a:endParaRPr sz="1800">
              <a:solidFill>
                <a:srgbClr val="0000FF"/>
              </a:solidFill>
              <a:latin typeface="Arial"/>
              <a:ea typeface="Arial"/>
              <a:cs typeface="Arial"/>
              <a:sym typeface="Arial"/>
            </a:endParaRPr>
          </a:p>
          <a:p>
            <a:pPr indent="0" lvl="0" marL="0" rtl="0" algn="l">
              <a:spcBef>
                <a:spcPts val="580"/>
              </a:spcBef>
              <a:spcAft>
                <a:spcPts val="0"/>
              </a:spcAft>
              <a:buClr>
                <a:schemeClr val="dk1"/>
              </a:buClr>
              <a:buSzPts val="1100"/>
              <a:buFont typeface="Arial"/>
              <a:buNone/>
            </a:pPr>
            <a:r>
              <a:rPr lang="es-MX" sz="1800">
                <a:solidFill>
                  <a:srgbClr val="0000FF"/>
                </a:solidFill>
                <a:latin typeface="Arial"/>
                <a:ea typeface="Arial"/>
                <a:cs typeface="Arial"/>
                <a:sym typeface="Arial"/>
              </a:rPr>
              <a:t>grupo-de-lengua_es@framalistes.org</a:t>
            </a:r>
            <a:endParaRPr sz="1800">
              <a:solidFill>
                <a:srgbClr val="0000FF"/>
              </a:solidFill>
              <a:latin typeface="Arial"/>
              <a:ea typeface="Arial"/>
              <a:cs typeface="Arial"/>
              <a:sym typeface="Arial"/>
            </a:endParaRPr>
          </a:p>
          <a:p>
            <a:pPr indent="0" lvl="0" marL="0" rtl="0" algn="l">
              <a:spcBef>
                <a:spcPts val="580"/>
              </a:spcBef>
              <a:spcAft>
                <a:spcPts val="0"/>
              </a:spcAft>
              <a:buClr>
                <a:schemeClr val="dk1"/>
              </a:buClr>
              <a:buSzPts val="1100"/>
              <a:buFont typeface="Arial"/>
              <a:buNone/>
            </a:pPr>
            <a:r>
              <a:t/>
            </a:r>
            <a:endParaRPr sz="1800">
              <a:solidFill>
                <a:srgbClr val="0000FF"/>
              </a:solidFill>
              <a:latin typeface="Arial"/>
              <a:ea typeface="Arial"/>
              <a:cs typeface="Arial"/>
              <a:sym typeface="Arial"/>
            </a:endParaRPr>
          </a:p>
          <a:p>
            <a:pPr indent="0" lvl="0" marL="0" rtl="0" algn="l">
              <a:spcBef>
                <a:spcPts val="580"/>
              </a:spcBef>
              <a:spcAft>
                <a:spcPts val="0"/>
              </a:spcAft>
              <a:buClr>
                <a:schemeClr val="dk1"/>
              </a:buClr>
              <a:buSzPts val="1100"/>
              <a:buFont typeface="Arial"/>
              <a:buNone/>
            </a:pPr>
            <a:r>
              <a:rPr lang="es-MX" sz="1800">
                <a:solidFill>
                  <a:srgbClr val="0000FF"/>
                </a:solidFill>
                <a:latin typeface="Arial"/>
                <a:ea typeface="Arial"/>
                <a:cs typeface="Arial"/>
                <a:sym typeface="Arial"/>
              </a:rPr>
              <a:t>groupe-de-langue_fr@framalistes.org</a:t>
            </a:r>
            <a:endParaRPr sz="1800">
              <a:solidFill>
                <a:srgbClr val="0000FF"/>
              </a:solidFill>
              <a:latin typeface="Arial"/>
              <a:ea typeface="Arial"/>
              <a:cs typeface="Arial"/>
              <a:sym typeface="Arial"/>
            </a:endParaRPr>
          </a:p>
          <a:p>
            <a:pPr indent="0" lvl="0" marL="0" rtl="0" algn="l">
              <a:spcBef>
                <a:spcPts val="580"/>
              </a:spcBef>
              <a:spcAft>
                <a:spcPts val="0"/>
              </a:spcAft>
              <a:buClr>
                <a:schemeClr val="dk1"/>
              </a:buClr>
              <a:buSzPts val="1100"/>
              <a:buFont typeface="Arial"/>
              <a:buNone/>
            </a:pPr>
            <a:r>
              <a:t/>
            </a:r>
            <a:endParaRPr sz="1800">
              <a:solidFill>
                <a:srgbClr val="0000FF"/>
              </a:solidFill>
              <a:latin typeface="Arial"/>
              <a:ea typeface="Arial"/>
              <a:cs typeface="Arial"/>
              <a:sym typeface="Arial"/>
            </a:endParaRPr>
          </a:p>
          <a:p>
            <a:pPr indent="0" lvl="0" marL="0" rtl="0" algn="l">
              <a:spcBef>
                <a:spcPts val="580"/>
              </a:spcBef>
              <a:spcAft>
                <a:spcPts val="0"/>
              </a:spcAft>
              <a:buClr>
                <a:schemeClr val="dk1"/>
              </a:buClr>
              <a:buSzPts val="1100"/>
              <a:buFont typeface="Arial"/>
              <a:buNone/>
            </a:pPr>
            <a:r>
              <a:rPr lang="es-MX" sz="1800">
                <a:solidFill>
                  <a:srgbClr val="0000FF"/>
                </a:solidFill>
                <a:latin typeface="Arial"/>
                <a:ea typeface="Arial"/>
                <a:cs typeface="Arial"/>
                <a:sym typeface="Arial"/>
              </a:rPr>
              <a:t>language-group_en@framalistes.org</a:t>
            </a:r>
            <a:endParaRPr sz="1800">
              <a:solidFill>
                <a:srgbClr val="0000FF"/>
              </a:solidFill>
              <a:latin typeface="Arial"/>
              <a:ea typeface="Arial"/>
              <a:cs typeface="Arial"/>
              <a:sym typeface="Arial"/>
            </a:endParaRPr>
          </a:p>
          <a:p>
            <a:pPr indent="0" lvl="0" marL="0" rtl="0" algn="l">
              <a:spcBef>
                <a:spcPts val="580"/>
              </a:spcBef>
              <a:spcAft>
                <a:spcPts val="0"/>
              </a:spcAft>
              <a:buClr>
                <a:schemeClr val="dk1"/>
              </a:buClr>
              <a:buSzPts val="1100"/>
              <a:buFont typeface="Arial"/>
              <a:buNone/>
            </a:pPr>
            <a:r>
              <a:t/>
            </a:r>
            <a:endParaRPr sz="1800">
              <a:latin typeface="Arial"/>
              <a:ea typeface="Arial"/>
              <a:cs typeface="Arial"/>
              <a:sym typeface="Arial"/>
            </a:endParaRPr>
          </a:p>
          <a:p>
            <a:pPr indent="0" lvl="0" marL="0" rtl="0" algn="l">
              <a:spcBef>
                <a:spcPts val="580"/>
              </a:spcBef>
              <a:spcAft>
                <a:spcPts val="0"/>
              </a:spcAft>
              <a:buNone/>
            </a:pPr>
            <a:r>
              <a:rPr lang="es-MX" sz="1800">
                <a:latin typeface="Arial"/>
                <a:ea typeface="Arial"/>
                <a:cs typeface="Arial"/>
                <a:sym typeface="Arial"/>
              </a:rPr>
              <a:t>Each list, with the name and country of each delegate, will be detailed by e-mail.</a:t>
            </a:r>
            <a:endParaRPr sz="1800">
              <a:latin typeface="Arial"/>
              <a:ea typeface="Arial"/>
              <a:cs typeface="Arial"/>
              <a:sym typeface="Arial"/>
            </a:endParaRPr>
          </a:p>
          <a:p>
            <a:pPr indent="0" lvl="0" marL="0" rtl="0" algn="l">
              <a:spcBef>
                <a:spcPts val="580"/>
              </a:spcBef>
              <a:spcAft>
                <a:spcPts val="0"/>
              </a:spcAft>
              <a:buClr>
                <a:schemeClr val="dk1"/>
              </a:buClr>
              <a:buSzPts val="1100"/>
              <a:buFont typeface="Arial"/>
              <a:buNone/>
            </a:pPr>
            <a:r>
              <a:t/>
            </a:r>
            <a:endParaRPr sz="1800">
              <a:latin typeface="Arial"/>
              <a:ea typeface="Arial"/>
              <a:cs typeface="Arial"/>
              <a:sym typeface="Arial"/>
            </a:endParaRPr>
          </a:p>
          <a:p>
            <a:pPr indent="0" lvl="0" marL="0" rtl="0" algn="l">
              <a:spcBef>
                <a:spcPts val="580"/>
              </a:spcBef>
              <a:spcAft>
                <a:spcPts val="0"/>
              </a:spcAft>
              <a:buNone/>
            </a:pPr>
            <a:r>
              <a:t/>
            </a:r>
            <a:endParaRPr sz="180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Equidad">
  <a:themeElements>
    <a:clrScheme name="Equidad">
      <a:dk1>
        <a:srgbClr val="000000"/>
      </a:dk1>
      <a:lt1>
        <a:srgbClr val="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