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AE9A4-7FCE-43A6-A500-43F3B86C47FE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0556-8B74-4E03-B651-695518331C7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D80-8F13-4954-B05A-4569A6010242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0F723-7265-47A8-990B-1ED32F5B91B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D80-8F13-4954-B05A-4569A6010242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723-7265-47A8-990B-1ED32F5B91B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D80-8F13-4954-B05A-4569A6010242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723-7265-47A8-990B-1ED32F5B91B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34AD80-8F13-4954-B05A-4569A6010242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210F723-7265-47A8-990B-1ED32F5B91B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D80-8F13-4954-B05A-4569A6010242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723-7265-47A8-990B-1ED32F5B91B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D80-8F13-4954-B05A-4569A6010242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723-7265-47A8-990B-1ED32F5B91B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723-7265-47A8-990B-1ED32F5B91B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D80-8F13-4954-B05A-4569A6010242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D80-8F13-4954-B05A-4569A6010242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723-7265-47A8-990B-1ED32F5B91B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D80-8F13-4954-B05A-4569A6010242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F723-7265-47A8-990B-1ED32F5B91B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34AD80-8F13-4954-B05A-4569A6010242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10F723-7265-47A8-990B-1ED32F5B91B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D80-8F13-4954-B05A-4569A6010242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0F723-7265-47A8-990B-1ED32F5B91B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34AD80-8F13-4954-B05A-4569A6010242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210F723-7265-47A8-990B-1ED32F5B91B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" y="908720"/>
            <a:ext cx="8305800" cy="864096"/>
          </a:xfrm>
        </p:spPr>
        <p:txBody>
          <a:bodyPr/>
          <a:lstStyle/>
          <a:p>
            <a:r>
              <a:rPr lang="it-IT" dirty="0" smtClean="0"/>
              <a:t>L’ultima passeggiata </a:t>
            </a:r>
            <a:br>
              <a:rPr lang="it-IT" dirty="0" smtClean="0"/>
            </a:br>
            <a:r>
              <a:rPr lang="it-IT" dirty="0" smtClean="0"/>
              <a:t>con Mario Lodi</a:t>
            </a:r>
            <a:endParaRPr lang="it-IT" dirty="0"/>
          </a:p>
        </p:txBody>
      </p:sp>
      <p:pic>
        <p:nvPicPr>
          <p:cNvPr id="1026" name="Picture 2" descr="C:\Users\domenico\Pictures\ciaoMario 4-3-14\DSCN6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44567"/>
            <a:ext cx="4128878" cy="3084633"/>
          </a:xfrm>
          <a:prstGeom prst="rect">
            <a:avLst/>
          </a:prstGeom>
          <a:noFill/>
        </p:spPr>
      </p:pic>
      <p:pic>
        <p:nvPicPr>
          <p:cNvPr id="1028" name="Picture 4" descr="C:\Users\domenico\Pictures\ciaoMario 4-3-14\DSCN6068.JPG"/>
          <p:cNvPicPr>
            <a:picLocks noChangeAspect="1" noChangeArrowheads="1"/>
          </p:cNvPicPr>
          <p:nvPr/>
        </p:nvPicPr>
        <p:blipFill>
          <a:blip r:embed="rId3" cstate="print"/>
          <a:srcRect r="3053"/>
          <a:stretch>
            <a:fillRect/>
          </a:stretch>
        </p:blipFill>
        <p:spPr bwMode="auto">
          <a:xfrm>
            <a:off x="395536" y="3356992"/>
            <a:ext cx="3744416" cy="2731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menico\Pictures\ciaoMario 4-3-14\DSCN6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008826" cy="4064813"/>
          </a:xfrm>
          <a:prstGeom prst="rect">
            <a:avLst/>
          </a:prstGeom>
          <a:noFill/>
        </p:spPr>
      </p:pic>
      <p:pic>
        <p:nvPicPr>
          <p:cNvPr id="2052" name="Picture 4" descr="C:\Users\domenico\Pictures\ciaoMario 4-3-14\DSCN6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4135707" cy="287275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83568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tanti sono venuti a testimoniare il loro affetto al </a:t>
            </a:r>
            <a:r>
              <a:rPr lang="it-IT" dirty="0" smtClean="0"/>
              <a:t>maestro.</a:t>
            </a:r>
          </a:p>
          <a:p>
            <a:r>
              <a:rPr lang="it-IT" dirty="0" smtClean="0"/>
              <a:t>Si ricordano insieme </a:t>
            </a:r>
            <a:r>
              <a:rPr lang="it-IT" smtClean="0"/>
              <a:t>altri  momenti </a:t>
            </a:r>
            <a:r>
              <a:rPr lang="it-IT" dirty="0" smtClean="0"/>
              <a:t>con </a:t>
            </a:r>
            <a:r>
              <a:rPr lang="it-IT" smtClean="0"/>
              <a:t>il Maestro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menico\Pictures\ciaoMario 4-3-14\DSCN6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5117505" cy="349012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547664" y="13407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ultimo testo libero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menico\Pictures\ciaoMario 4-3-14\DSCN6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11960" y="2924944"/>
            <a:ext cx="3859783" cy="2752106"/>
          </a:xfrm>
          <a:prstGeom prst="rect">
            <a:avLst/>
          </a:prstGeom>
          <a:noFill/>
        </p:spPr>
      </p:pic>
      <p:pic>
        <p:nvPicPr>
          <p:cNvPr id="4099" name="Picture 3" descr="C:\Users\domenico\Pictures\ciaoMario 4-3-14\DSCN6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3131214" cy="424847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427984" y="90872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Movimento di Cooperazione Educativa porta il saluto al suo</a:t>
            </a:r>
            <a:r>
              <a:rPr lang="it-IT" dirty="0" smtClean="0"/>
              <a:t> Presidente onorario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menico\Pictures\ciaoMario 4-3-14\DSCN6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4536504" cy="3402197"/>
          </a:xfrm>
          <a:prstGeom prst="rect">
            <a:avLst/>
          </a:prstGeom>
          <a:noFill/>
        </p:spPr>
      </p:pic>
      <p:pic>
        <p:nvPicPr>
          <p:cNvPr id="5124" name="Picture 4" descr="C:\Users\domenico\Pictures\ciaoMario 4-3-14\DSCN6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2492896"/>
            <a:ext cx="2955374" cy="36004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411760" y="1340768"/>
            <a:ext cx="216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L’addio dei familiari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menico\Pictures\ciaoMario 4-3-14\DSCN6054.JPG"/>
          <p:cNvPicPr>
            <a:picLocks noChangeAspect="1" noChangeArrowheads="1"/>
          </p:cNvPicPr>
          <p:nvPr/>
        </p:nvPicPr>
        <p:blipFill>
          <a:blip r:embed="rId2" cstate="print"/>
          <a:srcRect l="24276" t="16568"/>
          <a:stretch>
            <a:fillRect/>
          </a:stretch>
        </p:blipFill>
        <p:spPr bwMode="auto">
          <a:xfrm>
            <a:off x="5652120" y="2677918"/>
            <a:ext cx="2640434" cy="3609653"/>
          </a:xfrm>
          <a:prstGeom prst="rect">
            <a:avLst/>
          </a:prstGeom>
          <a:noFill/>
        </p:spPr>
      </p:pic>
      <p:pic>
        <p:nvPicPr>
          <p:cNvPr id="6147" name="Picture 3" descr="C:\Users\domenico\Pictures\ciaoMario 4-3-14\DSCN6059.JPG"/>
          <p:cNvPicPr>
            <a:picLocks noChangeAspect="1" noChangeArrowheads="1"/>
          </p:cNvPicPr>
          <p:nvPr/>
        </p:nvPicPr>
        <p:blipFill>
          <a:blip r:embed="rId3" cstate="print"/>
          <a:srcRect l="39440" r="4750"/>
          <a:stretch>
            <a:fillRect/>
          </a:stretch>
        </p:blipFill>
        <p:spPr bwMode="auto">
          <a:xfrm flipH="1">
            <a:off x="683568" y="1700808"/>
            <a:ext cx="3384376" cy="451070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499992" y="148478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Telegramma del Presidente Giorgio Napolitano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menico\Pictures\ciaoMario 4-3-14\DSCN6061.JPG"/>
          <p:cNvPicPr>
            <a:picLocks noChangeAspect="1" noChangeArrowheads="1"/>
          </p:cNvPicPr>
          <p:nvPr/>
        </p:nvPicPr>
        <p:blipFill>
          <a:blip r:embed="rId2" cstate="print"/>
          <a:srcRect l="28773"/>
          <a:stretch>
            <a:fillRect/>
          </a:stretch>
        </p:blipFill>
        <p:spPr bwMode="auto">
          <a:xfrm>
            <a:off x="4558344" y="2348880"/>
            <a:ext cx="3887114" cy="3655987"/>
          </a:xfrm>
          <a:prstGeom prst="rect">
            <a:avLst/>
          </a:prstGeom>
          <a:noFill/>
        </p:spPr>
      </p:pic>
      <p:pic>
        <p:nvPicPr>
          <p:cNvPr id="7171" name="Picture 3" descr="C:\Users\domenico\Pictures\ciaoMario 4-3-14\DSCN6062.JPG"/>
          <p:cNvPicPr>
            <a:picLocks noChangeAspect="1" noChangeArrowheads="1"/>
          </p:cNvPicPr>
          <p:nvPr/>
        </p:nvPicPr>
        <p:blipFill>
          <a:blip r:embed="rId3" cstate="print"/>
          <a:srcRect r="20104"/>
          <a:stretch>
            <a:fillRect/>
          </a:stretch>
        </p:blipFill>
        <p:spPr bwMode="auto">
          <a:xfrm>
            <a:off x="683568" y="2276872"/>
            <a:ext cx="3723224" cy="383612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699792" y="105273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L’addio dei bambini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menico\Pictures\ciaoMario 4-3-14\DSCN6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811630" cy="5115347"/>
          </a:xfrm>
          <a:prstGeom prst="rect">
            <a:avLst/>
          </a:prstGeom>
          <a:noFill/>
        </p:spPr>
      </p:pic>
      <p:pic>
        <p:nvPicPr>
          <p:cNvPr id="8195" name="Picture 3" descr="C:\Users\domenico\Pictures\ciaoMario 4-3-14\DSCN6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3816424" cy="2374037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004048" y="55172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Drizzona-</a:t>
            </a:r>
            <a:r>
              <a:rPr lang="it-IT" dirty="0" smtClean="0"/>
              <a:t> </a:t>
            </a:r>
            <a:r>
              <a:rPr lang="it-IT" dirty="0" err="1" smtClean="0"/>
              <a:t>Piadena</a:t>
            </a:r>
            <a:r>
              <a:rPr lang="it-IT" smtClean="0"/>
              <a:t>,  </a:t>
            </a:r>
            <a:r>
              <a:rPr lang="it-IT" dirty="0" smtClean="0"/>
              <a:t>4 marzo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55</Words>
  <Application>Microsoft Office PowerPoint</Application>
  <PresentationFormat>Presentazione su schermo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Carta</vt:lpstr>
      <vt:lpstr>L’ultima passeggiata  con Mario Lodi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L’ultima passeggiata  con Mario Lodi</dc:title>
  <dc:creator>domenico</dc:creator>
  <cp:lastModifiedBy>domenico</cp:lastModifiedBy>
  <cp:revision>4</cp:revision>
  <dcterms:created xsi:type="dcterms:W3CDTF">2014-03-05T07:09:38Z</dcterms:created>
  <dcterms:modified xsi:type="dcterms:W3CDTF">2014-03-05T07:35:35Z</dcterms:modified>
</cp:coreProperties>
</file>